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Montserrat Bold" charset="1" panose="00000800000000000000"/>
      <p:regular r:id="rId16"/>
    </p:embeddedFont>
    <p:embeddedFont>
      <p:font typeface="Montserrat" charset="1" panose="000005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8.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gif" Type="http://schemas.openxmlformats.org/officeDocument/2006/relationships/image"/><Relationship Id="rId8"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jpeg" Type="http://schemas.openxmlformats.org/officeDocument/2006/relationships/image"/><Relationship Id="rId2" Target="../media/image1.jpeg" Type="http://schemas.openxmlformats.org/officeDocument/2006/relationships/image"/><Relationship Id="rId3" Target="../media/image3.gif"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gif"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2" Target="../media/image1.jpeg" Type="http://schemas.openxmlformats.org/officeDocument/2006/relationships/image"/><Relationship Id="rId3" Target="../media/image3.gif"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20.jpe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jpeg" Type="http://schemas.openxmlformats.org/officeDocument/2006/relationships/image"/><Relationship Id="rId11" Target="../media/image27.jpe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gif"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6479972" y="0"/>
            <a:ext cx="5815065" cy="10719014"/>
          </a:xfrm>
          <a:custGeom>
            <a:avLst/>
            <a:gdLst/>
            <a:ahLst/>
            <a:cxnLst/>
            <a:rect r="r" b="b" t="t" l="l"/>
            <a:pathLst>
              <a:path h="10719014" w="5815065">
                <a:moveTo>
                  <a:pt x="0" y="0"/>
                </a:moveTo>
                <a:lnTo>
                  <a:pt x="5815065" y="0"/>
                </a:lnTo>
                <a:lnTo>
                  <a:pt x="5815065" y="10719014"/>
                </a:lnTo>
                <a:lnTo>
                  <a:pt x="0" y="10719014"/>
                </a:lnTo>
                <a:lnTo>
                  <a:pt x="0" y="0"/>
                </a:lnTo>
                <a:close/>
              </a:path>
            </a:pathLst>
          </a:custGeom>
          <a:blipFill>
            <a:blip r:embed="rId3"/>
            <a:stretch>
              <a:fillRect l="0" t="0" r="0" b="0"/>
            </a:stretch>
          </a:blipFill>
        </p:spPr>
      </p:sp>
      <p:grpSp>
        <p:nvGrpSpPr>
          <p:cNvPr name="Group 4" id="4"/>
          <p:cNvGrpSpPr/>
          <p:nvPr/>
        </p:nvGrpSpPr>
        <p:grpSpPr>
          <a:xfrm rot="0">
            <a:off x="-359116" y="3600450"/>
            <a:ext cx="19224546" cy="3086100"/>
            <a:chOff x="0" y="0"/>
            <a:chExt cx="5063255" cy="812800"/>
          </a:xfrm>
        </p:grpSpPr>
        <p:sp>
          <p:nvSpPr>
            <p:cNvPr name="Freeform 5" id="5"/>
            <p:cNvSpPr/>
            <p:nvPr/>
          </p:nvSpPr>
          <p:spPr>
            <a:xfrm flipH="false" flipV="false" rot="0">
              <a:off x="0" y="0"/>
              <a:ext cx="5063255" cy="812800"/>
            </a:xfrm>
            <a:custGeom>
              <a:avLst/>
              <a:gdLst/>
              <a:ahLst/>
              <a:cxnLst/>
              <a:rect r="r" b="b" t="t" l="l"/>
              <a:pathLst>
                <a:path h="812800" w="5063255">
                  <a:moveTo>
                    <a:pt x="0" y="0"/>
                  </a:moveTo>
                  <a:lnTo>
                    <a:pt x="5063255" y="0"/>
                  </a:lnTo>
                  <a:lnTo>
                    <a:pt x="5063255" y="812800"/>
                  </a:lnTo>
                  <a:lnTo>
                    <a:pt x="0" y="812800"/>
                  </a:lnTo>
                  <a:close/>
                </a:path>
              </a:pathLst>
            </a:custGeom>
            <a:gradFill rotWithShape="true">
              <a:gsLst>
                <a:gs pos="0">
                  <a:srgbClr val="50082B">
                    <a:alpha val="71520"/>
                  </a:srgbClr>
                </a:gs>
                <a:gs pos="33333">
                  <a:srgbClr val="46152C">
                    <a:alpha val="96000"/>
                  </a:srgbClr>
                </a:gs>
                <a:gs pos="66667">
                  <a:srgbClr val="652B56">
                    <a:alpha val="96000"/>
                  </a:srgbClr>
                </a:gs>
                <a:gs pos="100000">
                  <a:srgbClr val="652B56">
                    <a:alpha val="0"/>
                  </a:srgbClr>
                </a:gs>
              </a:gsLst>
              <a:lin ang="0"/>
            </a:gradFill>
          </p:spPr>
        </p:sp>
        <p:sp>
          <p:nvSpPr>
            <p:cNvPr name="TextBox 6" id="6"/>
            <p:cNvSpPr txBox="true"/>
            <p:nvPr/>
          </p:nvSpPr>
          <p:spPr>
            <a:xfrm>
              <a:off x="0" y="-38100"/>
              <a:ext cx="5063255"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7" id="7"/>
          <p:cNvPicPr>
            <a:picLocks noChangeAspect="true"/>
          </p:cNvPicPr>
          <p:nvPr/>
        </p:nvPicPr>
        <p:blipFill>
          <a:blip r:embed="rId4"/>
          <a:srcRect l="0" t="0" r="0" b="0"/>
          <a:stretch>
            <a:fillRect/>
          </a:stretch>
        </p:blipFill>
        <p:spPr>
          <a:xfrm flipH="false" flipV="false" rot="0">
            <a:off x="-7451961" y="-566672"/>
            <a:ext cx="16230600" cy="5437251"/>
          </a:xfrm>
          <a:prstGeom prst="rect">
            <a:avLst/>
          </a:prstGeom>
        </p:spPr>
      </p:pic>
      <p:pic>
        <p:nvPicPr>
          <p:cNvPr name="Picture 8" id="8"/>
          <p:cNvPicPr>
            <a:picLocks noChangeAspect="true"/>
          </p:cNvPicPr>
          <p:nvPr/>
        </p:nvPicPr>
        <p:blipFill>
          <a:blip r:embed="rId4"/>
          <a:srcRect l="0" t="0" r="0" b="0"/>
          <a:stretch>
            <a:fillRect/>
          </a:stretch>
        </p:blipFill>
        <p:spPr>
          <a:xfrm flipH="true" flipV="false" rot="0">
            <a:off x="9253157" y="6303083"/>
            <a:ext cx="16230600" cy="5437251"/>
          </a:xfrm>
          <a:prstGeom prst="rect">
            <a:avLst/>
          </a:prstGeom>
        </p:spPr>
      </p:pic>
      <p:sp>
        <p:nvSpPr>
          <p:cNvPr name="TextBox 9" id="9"/>
          <p:cNvSpPr txBox="true"/>
          <p:nvPr/>
        </p:nvSpPr>
        <p:spPr>
          <a:xfrm rot="0">
            <a:off x="2496176" y="4165297"/>
            <a:ext cx="14030761" cy="1583436"/>
          </a:xfrm>
          <a:prstGeom prst="rect">
            <a:avLst/>
          </a:prstGeom>
        </p:spPr>
        <p:txBody>
          <a:bodyPr anchor="t" rtlCol="false" tIns="0" lIns="0" bIns="0" rIns="0">
            <a:spAutoFit/>
          </a:bodyPr>
          <a:lstStyle/>
          <a:p>
            <a:pPr algn="ctr">
              <a:lnSpc>
                <a:spcPts val="12998"/>
              </a:lnSpc>
              <a:spcBef>
                <a:spcPct val="0"/>
              </a:spcBef>
            </a:pPr>
            <a:r>
              <a:rPr lang="en-US" b="true" sz="9285">
                <a:solidFill>
                  <a:srgbClr val="FFFFFF"/>
                </a:solidFill>
                <a:latin typeface="Montserrat Bold"/>
                <a:ea typeface="Montserrat Bold"/>
                <a:cs typeface="Montserrat Bold"/>
                <a:sym typeface="Montserrat Bold"/>
              </a:rPr>
              <a:t>Intelligent Systems</a:t>
            </a:r>
          </a:p>
        </p:txBody>
      </p:sp>
      <p:sp>
        <p:nvSpPr>
          <p:cNvPr name="TextBox 10" id="10"/>
          <p:cNvSpPr txBox="true"/>
          <p:nvPr/>
        </p:nvSpPr>
        <p:spPr>
          <a:xfrm rot="0">
            <a:off x="4819795" y="5799361"/>
            <a:ext cx="9656014" cy="405469"/>
          </a:xfrm>
          <a:prstGeom prst="rect">
            <a:avLst/>
          </a:prstGeom>
        </p:spPr>
        <p:txBody>
          <a:bodyPr anchor="t" rtlCol="false" tIns="0" lIns="0" bIns="0" rIns="0">
            <a:spAutoFit/>
          </a:bodyPr>
          <a:lstStyle/>
          <a:p>
            <a:pPr algn="ctr">
              <a:lnSpc>
                <a:spcPts val="3294"/>
              </a:lnSpc>
              <a:spcBef>
                <a:spcPct val="0"/>
              </a:spcBef>
            </a:pPr>
            <a:r>
              <a:rPr lang="en-US" sz="2353">
                <a:solidFill>
                  <a:srgbClr val="FFFFFF"/>
                </a:solidFill>
                <a:latin typeface="Montserrat"/>
                <a:ea typeface="Montserrat"/>
                <a:cs typeface="Montserrat"/>
                <a:sym typeface="Montserrat"/>
              </a:rPr>
              <a:t>Systems Performing Tasks Requiring Human Intelligence</a:t>
            </a:r>
          </a:p>
        </p:txBody>
      </p:sp>
      <p:grpSp>
        <p:nvGrpSpPr>
          <p:cNvPr name="Group 11" id="11"/>
          <p:cNvGrpSpPr/>
          <p:nvPr/>
        </p:nvGrpSpPr>
        <p:grpSpPr>
          <a:xfrm rot="0">
            <a:off x="11580983" y="687794"/>
            <a:ext cx="5789836" cy="634265"/>
            <a:chOff x="0" y="0"/>
            <a:chExt cx="1524895" cy="167049"/>
          </a:xfrm>
        </p:grpSpPr>
        <p:sp>
          <p:nvSpPr>
            <p:cNvPr name="Freeform 12" id="12"/>
            <p:cNvSpPr/>
            <p:nvPr/>
          </p:nvSpPr>
          <p:spPr>
            <a:xfrm flipH="false" flipV="false" rot="0">
              <a:off x="0" y="0"/>
              <a:ext cx="1524895" cy="167049"/>
            </a:xfrm>
            <a:custGeom>
              <a:avLst/>
              <a:gdLst/>
              <a:ahLst/>
              <a:cxnLst/>
              <a:rect r="r" b="b" t="t" l="l"/>
              <a:pathLst>
                <a:path h="167049" w="1524895">
                  <a:moveTo>
                    <a:pt x="68195" y="0"/>
                  </a:moveTo>
                  <a:lnTo>
                    <a:pt x="1456700" y="0"/>
                  </a:lnTo>
                  <a:cubicBezTo>
                    <a:pt x="1474786" y="0"/>
                    <a:pt x="1492132" y="7185"/>
                    <a:pt x="1504921" y="19974"/>
                  </a:cubicBezTo>
                  <a:cubicBezTo>
                    <a:pt x="1517710" y="32763"/>
                    <a:pt x="1524895" y="50109"/>
                    <a:pt x="1524895" y="68195"/>
                  </a:cubicBezTo>
                  <a:lnTo>
                    <a:pt x="1524895" y="98854"/>
                  </a:lnTo>
                  <a:cubicBezTo>
                    <a:pt x="1524895" y="116941"/>
                    <a:pt x="1517710" y="134286"/>
                    <a:pt x="1504921" y="147075"/>
                  </a:cubicBezTo>
                  <a:cubicBezTo>
                    <a:pt x="1492132" y="159864"/>
                    <a:pt x="1474786" y="167049"/>
                    <a:pt x="1456700" y="167049"/>
                  </a:cubicBezTo>
                  <a:lnTo>
                    <a:pt x="68195" y="167049"/>
                  </a:lnTo>
                  <a:cubicBezTo>
                    <a:pt x="50109" y="167049"/>
                    <a:pt x="32763" y="159864"/>
                    <a:pt x="19974" y="147075"/>
                  </a:cubicBezTo>
                  <a:cubicBezTo>
                    <a:pt x="7185" y="134286"/>
                    <a:pt x="0" y="116941"/>
                    <a:pt x="0" y="98854"/>
                  </a:cubicBezTo>
                  <a:lnTo>
                    <a:pt x="0" y="68195"/>
                  </a:lnTo>
                  <a:cubicBezTo>
                    <a:pt x="0" y="50109"/>
                    <a:pt x="7185" y="32763"/>
                    <a:pt x="19974" y="19974"/>
                  </a:cubicBezTo>
                  <a:cubicBezTo>
                    <a:pt x="32763" y="7185"/>
                    <a:pt x="50109" y="0"/>
                    <a:pt x="68195" y="0"/>
                  </a:cubicBezTo>
                  <a:close/>
                </a:path>
              </a:pathLst>
            </a:custGeom>
            <a:gradFill rotWithShape="true">
              <a:gsLst>
                <a:gs pos="0">
                  <a:srgbClr val="16E793">
                    <a:alpha val="50000"/>
                  </a:srgbClr>
                </a:gs>
                <a:gs pos="100000">
                  <a:srgbClr val="28ED98">
                    <a:alpha val="6000"/>
                  </a:srgbClr>
                </a:gs>
              </a:gsLst>
              <a:lin ang="0"/>
            </a:gradFill>
            <a:ln w="28575" cap="rnd">
              <a:solidFill>
                <a:srgbClr val="FFFFFF">
                  <a:alpha val="49804"/>
                </a:srgbClr>
              </a:solidFill>
              <a:prstDash val="solid"/>
              <a:round/>
            </a:ln>
          </p:spPr>
        </p:sp>
        <p:sp>
          <p:nvSpPr>
            <p:cNvPr name="TextBox 13" id="13"/>
            <p:cNvSpPr txBox="true"/>
            <p:nvPr/>
          </p:nvSpPr>
          <p:spPr>
            <a:xfrm>
              <a:off x="0" y="28575"/>
              <a:ext cx="1524895" cy="138474"/>
            </a:xfrm>
            <a:prstGeom prst="rect">
              <a:avLst/>
            </a:prstGeom>
          </p:spPr>
          <p:txBody>
            <a:bodyPr anchor="ctr" rtlCol="false" tIns="50800" lIns="50800" bIns="50800" rIns="50800"/>
            <a:lstStyle/>
            <a:p>
              <a:pPr algn="ctr">
                <a:lnSpc>
                  <a:spcPts val="2661"/>
                </a:lnSpc>
              </a:pPr>
            </a:p>
          </p:txBody>
        </p:sp>
      </p:grpSp>
      <p:sp>
        <p:nvSpPr>
          <p:cNvPr name="TextBox 14" id="14"/>
          <p:cNvSpPr txBox="true"/>
          <p:nvPr/>
        </p:nvSpPr>
        <p:spPr>
          <a:xfrm rot="0">
            <a:off x="12238239" y="851870"/>
            <a:ext cx="902517"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Home</a:t>
            </a:r>
          </a:p>
        </p:txBody>
      </p:sp>
      <p:sp>
        <p:nvSpPr>
          <p:cNvPr name="TextBox 15" id="15"/>
          <p:cNvSpPr txBox="true"/>
          <p:nvPr/>
        </p:nvSpPr>
        <p:spPr>
          <a:xfrm rot="0">
            <a:off x="13904833" y="85187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About Us</a:t>
            </a:r>
          </a:p>
        </p:txBody>
      </p:sp>
      <p:sp>
        <p:nvSpPr>
          <p:cNvPr name="TextBox 16" id="16"/>
          <p:cNvSpPr txBox="true"/>
          <p:nvPr/>
        </p:nvSpPr>
        <p:spPr>
          <a:xfrm rot="0">
            <a:off x="15702985" y="85187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Contact</a:t>
            </a:r>
          </a:p>
        </p:txBody>
      </p:sp>
      <p:grpSp>
        <p:nvGrpSpPr>
          <p:cNvPr name="Group 17" id="17"/>
          <p:cNvGrpSpPr/>
          <p:nvPr/>
        </p:nvGrpSpPr>
        <p:grpSpPr>
          <a:xfrm rot="0">
            <a:off x="1700108" y="687794"/>
            <a:ext cx="3623488" cy="634265"/>
            <a:chOff x="0" y="0"/>
            <a:chExt cx="954334" cy="167049"/>
          </a:xfrm>
        </p:grpSpPr>
        <p:sp>
          <p:nvSpPr>
            <p:cNvPr name="Freeform 18" id="18"/>
            <p:cNvSpPr/>
            <p:nvPr/>
          </p:nvSpPr>
          <p:spPr>
            <a:xfrm flipH="false" flipV="false" rot="0">
              <a:off x="0" y="0"/>
              <a:ext cx="954334" cy="167049"/>
            </a:xfrm>
            <a:custGeom>
              <a:avLst/>
              <a:gdLst/>
              <a:ahLst/>
              <a:cxnLst/>
              <a:rect r="r" b="b" t="t" l="l"/>
              <a:pathLst>
                <a:path h="167049" w="954334">
                  <a:moveTo>
                    <a:pt x="83525" y="0"/>
                  </a:moveTo>
                  <a:lnTo>
                    <a:pt x="870810" y="0"/>
                  </a:lnTo>
                  <a:cubicBezTo>
                    <a:pt x="892962" y="0"/>
                    <a:pt x="914207" y="8800"/>
                    <a:pt x="929871" y="24464"/>
                  </a:cubicBezTo>
                  <a:cubicBezTo>
                    <a:pt x="945535" y="40128"/>
                    <a:pt x="954334" y="61373"/>
                    <a:pt x="954334" y="83525"/>
                  </a:cubicBezTo>
                  <a:lnTo>
                    <a:pt x="954334" y="83525"/>
                  </a:lnTo>
                  <a:cubicBezTo>
                    <a:pt x="954334" y="129654"/>
                    <a:pt x="916939" y="167049"/>
                    <a:pt x="870810" y="167049"/>
                  </a:cubicBezTo>
                  <a:lnTo>
                    <a:pt x="83525" y="167049"/>
                  </a:lnTo>
                  <a:cubicBezTo>
                    <a:pt x="37395" y="167049"/>
                    <a:pt x="0" y="129654"/>
                    <a:pt x="0" y="83525"/>
                  </a:cubicBezTo>
                  <a:lnTo>
                    <a:pt x="0" y="83525"/>
                  </a:lnTo>
                  <a:cubicBezTo>
                    <a:pt x="0" y="37395"/>
                    <a:pt x="37395" y="0"/>
                    <a:pt x="83525" y="0"/>
                  </a:cubicBezTo>
                  <a:close/>
                </a:path>
              </a:pathLst>
            </a:custGeom>
            <a:gradFill rotWithShape="true">
              <a:gsLst>
                <a:gs pos="0">
                  <a:srgbClr val="C6269E">
                    <a:alpha val="50000"/>
                  </a:srgbClr>
                </a:gs>
                <a:gs pos="100000">
                  <a:srgbClr val="DDBAFF">
                    <a:alpha val="6000"/>
                  </a:srgbClr>
                </a:gs>
              </a:gsLst>
              <a:lin ang="0"/>
            </a:gradFill>
            <a:ln w="28575" cap="rnd">
              <a:solidFill>
                <a:srgbClr val="FFFFFF">
                  <a:alpha val="49804"/>
                </a:srgbClr>
              </a:solidFill>
              <a:prstDash val="solid"/>
              <a:round/>
            </a:ln>
          </p:spPr>
        </p:sp>
        <p:sp>
          <p:nvSpPr>
            <p:cNvPr name="TextBox 19" id="19"/>
            <p:cNvSpPr txBox="true"/>
            <p:nvPr/>
          </p:nvSpPr>
          <p:spPr>
            <a:xfrm>
              <a:off x="0" y="28575"/>
              <a:ext cx="954334" cy="138474"/>
            </a:xfrm>
            <a:prstGeom prst="rect">
              <a:avLst/>
            </a:prstGeom>
          </p:spPr>
          <p:txBody>
            <a:bodyPr anchor="ctr" rtlCol="false" tIns="50800" lIns="50800" bIns="50800" rIns="50800"/>
            <a:lstStyle/>
            <a:p>
              <a:pPr algn="ctr">
                <a:lnSpc>
                  <a:spcPts val="2661"/>
                </a:lnSpc>
              </a:pPr>
            </a:p>
          </p:txBody>
        </p:sp>
      </p:grpSp>
      <p:sp>
        <p:nvSpPr>
          <p:cNvPr name="Freeform 20" id="20"/>
          <p:cNvSpPr/>
          <p:nvPr/>
        </p:nvSpPr>
        <p:spPr>
          <a:xfrm flipH="false" flipV="false" rot="0">
            <a:off x="2224727" y="842405"/>
            <a:ext cx="359015" cy="325072"/>
          </a:xfrm>
          <a:custGeom>
            <a:avLst/>
            <a:gdLst/>
            <a:ahLst/>
            <a:cxnLst/>
            <a:rect r="r" b="b" t="t" l="l"/>
            <a:pathLst>
              <a:path h="325072" w="359015">
                <a:moveTo>
                  <a:pt x="0" y="0"/>
                </a:moveTo>
                <a:lnTo>
                  <a:pt x="359015" y="0"/>
                </a:lnTo>
                <a:lnTo>
                  <a:pt x="359015" y="325072"/>
                </a:lnTo>
                <a:lnTo>
                  <a:pt x="0" y="3250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2839683" y="828073"/>
            <a:ext cx="1875093"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Studio Shodwe</a:t>
            </a:r>
          </a:p>
        </p:txBody>
      </p:sp>
      <p:sp>
        <p:nvSpPr>
          <p:cNvPr name="Freeform 22" id="22"/>
          <p:cNvSpPr/>
          <p:nvPr/>
        </p:nvSpPr>
        <p:spPr>
          <a:xfrm flipH="true" flipV="false" rot="0">
            <a:off x="16179134" y="9144938"/>
            <a:ext cx="317166" cy="318905"/>
          </a:xfrm>
          <a:custGeom>
            <a:avLst/>
            <a:gdLst/>
            <a:ahLst/>
            <a:cxnLst/>
            <a:rect r="r" b="b" t="t" l="l"/>
            <a:pathLst>
              <a:path h="318905" w="317166">
                <a:moveTo>
                  <a:pt x="317166" y="0"/>
                </a:moveTo>
                <a:lnTo>
                  <a:pt x="0" y="0"/>
                </a:lnTo>
                <a:lnTo>
                  <a:pt x="0" y="318906"/>
                </a:lnTo>
                <a:lnTo>
                  <a:pt x="317166" y="318906"/>
                </a:lnTo>
                <a:lnTo>
                  <a:pt x="31716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14913641" y="9134475"/>
            <a:ext cx="1246443"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next slide</a:t>
            </a:r>
          </a:p>
        </p:txBody>
      </p:sp>
      <p:sp>
        <p:nvSpPr>
          <p:cNvPr name="TextBox 24" id="24"/>
          <p:cNvSpPr txBox="true"/>
          <p:nvPr/>
        </p:nvSpPr>
        <p:spPr>
          <a:xfrm rot="0">
            <a:off x="1827324" y="9148237"/>
            <a:ext cx="3608643"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www.reallygreatsite.com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700108" y="687794"/>
            <a:ext cx="3623488" cy="634265"/>
            <a:chOff x="0" y="0"/>
            <a:chExt cx="954334" cy="167049"/>
          </a:xfrm>
        </p:grpSpPr>
        <p:sp>
          <p:nvSpPr>
            <p:cNvPr name="Freeform 4" id="4"/>
            <p:cNvSpPr/>
            <p:nvPr/>
          </p:nvSpPr>
          <p:spPr>
            <a:xfrm flipH="false" flipV="false" rot="0">
              <a:off x="0" y="0"/>
              <a:ext cx="954334" cy="167049"/>
            </a:xfrm>
            <a:custGeom>
              <a:avLst/>
              <a:gdLst/>
              <a:ahLst/>
              <a:cxnLst/>
              <a:rect r="r" b="b" t="t" l="l"/>
              <a:pathLst>
                <a:path h="167049" w="954334">
                  <a:moveTo>
                    <a:pt x="83525" y="0"/>
                  </a:moveTo>
                  <a:lnTo>
                    <a:pt x="870810" y="0"/>
                  </a:lnTo>
                  <a:cubicBezTo>
                    <a:pt x="892962" y="0"/>
                    <a:pt x="914207" y="8800"/>
                    <a:pt x="929871" y="24464"/>
                  </a:cubicBezTo>
                  <a:cubicBezTo>
                    <a:pt x="945535" y="40128"/>
                    <a:pt x="954334" y="61373"/>
                    <a:pt x="954334" y="83525"/>
                  </a:cubicBezTo>
                  <a:lnTo>
                    <a:pt x="954334" y="83525"/>
                  </a:lnTo>
                  <a:cubicBezTo>
                    <a:pt x="954334" y="129654"/>
                    <a:pt x="916939" y="167049"/>
                    <a:pt x="870810" y="167049"/>
                  </a:cubicBezTo>
                  <a:lnTo>
                    <a:pt x="83525" y="167049"/>
                  </a:lnTo>
                  <a:cubicBezTo>
                    <a:pt x="37395" y="167049"/>
                    <a:pt x="0" y="129654"/>
                    <a:pt x="0" y="83525"/>
                  </a:cubicBezTo>
                  <a:lnTo>
                    <a:pt x="0" y="83525"/>
                  </a:lnTo>
                  <a:cubicBezTo>
                    <a:pt x="0" y="37395"/>
                    <a:pt x="37395" y="0"/>
                    <a:pt x="83525" y="0"/>
                  </a:cubicBezTo>
                  <a:close/>
                </a:path>
              </a:pathLst>
            </a:custGeom>
            <a:gradFill rotWithShape="true">
              <a:gsLst>
                <a:gs pos="0">
                  <a:srgbClr val="C6269E">
                    <a:alpha val="50000"/>
                  </a:srgbClr>
                </a:gs>
                <a:gs pos="100000">
                  <a:srgbClr val="DDBAFF">
                    <a:alpha val="6000"/>
                  </a:srgbClr>
                </a:gs>
              </a:gsLst>
              <a:lin ang="0"/>
            </a:gradFill>
            <a:ln w="28575" cap="rnd">
              <a:solidFill>
                <a:srgbClr val="FFFFFF">
                  <a:alpha val="49804"/>
                </a:srgbClr>
              </a:solidFill>
              <a:prstDash val="solid"/>
              <a:round/>
            </a:ln>
          </p:spPr>
        </p:sp>
        <p:sp>
          <p:nvSpPr>
            <p:cNvPr name="TextBox 5" id="5"/>
            <p:cNvSpPr txBox="true"/>
            <p:nvPr/>
          </p:nvSpPr>
          <p:spPr>
            <a:xfrm>
              <a:off x="0" y="28575"/>
              <a:ext cx="954334" cy="138474"/>
            </a:xfrm>
            <a:prstGeom prst="rect">
              <a:avLst/>
            </a:prstGeom>
          </p:spPr>
          <p:txBody>
            <a:bodyPr anchor="ctr" rtlCol="false" tIns="50800" lIns="50800" bIns="50800" rIns="50800"/>
            <a:lstStyle/>
            <a:p>
              <a:pPr algn="ctr">
                <a:lnSpc>
                  <a:spcPts val="2661"/>
                </a:lnSpc>
              </a:pPr>
            </a:p>
          </p:txBody>
        </p:sp>
      </p:grpSp>
      <p:sp>
        <p:nvSpPr>
          <p:cNvPr name="Freeform 6" id="6"/>
          <p:cNvSpPr/>
          <p:nvPr/>
        </p:nvSpPr>
        <p:spPr>
          <a:xfrm flipH="false" flipV="false" rot="0">
            <a:off x="2224727" y="842405"/>
            <a:ext cx="359015" cy="325072"/>
          </a:xfrm>
          <a:custGeom>
            <a:avLst/>
            <a:gdLst/>
            <a:ahLst/>
            <a:cxnLst/>
            <a:rect r="r" b="b" t="t" l="l"/>
            <a:pathLst>
              <a:path h="325072" w="359015">
                <a:moveTo>
                  <a:pt x="0" y="0"/>
                </a:moveTo>
                <a:lnTo>
                  <a:pt x="359015" y="0"/>
                </a:lnTo>
                <a:lnTo>
                  <a:pt x="359015" y="325072"/>
                </a:lnTo>
                <a:lnTo>
                  <a:pt x="0" y="3250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747493">
            <a:off x="2236654" y="2585826"/>
            <a:ext cx="12973123" cy="11514607"/>
          </a:xfrm>
          <a:custGeom>
            <a:avLst/>
            <a:gdLst/>
            <a:ahLst/>
            <a:cxnLst/>
            <a:rect r="r" b="b" t="t" l="l"/>
            <a:pathLst>
              <a:path h="11514607" w="12973123">
                <a:moveTo>
                  <a:pt x="0" y="0"/>
                </a:moveTo>
                <a:lnTo>
                  <a:pt x="12973123" y="0"/>
                </a:lnTo>
                <a:lnTo>
                  <a:pt x="12973123" y="11514607"/>
                </a:lnTo>
                <a:lnTo>
                  <a:pt x="0" y="11514607"/>
                </a:lnTo>
                <a:lnTo>
                  <a:pt x="0" y="0"/>
                </a:lnTo>
                <a:close/>
              </a:path>
            </a:pathLst>
          </a:custGeom>
          <a:blipFill>
            <a:blip r:embed="rId5"/>
            <a:stretch>
              <a:fillRect l="0" t="0" r="0" b="0"/>
            </a:stretch>
          </a:blipFill>
        </p:spPr>
      </p:sp>
      <p:grpSp>
        <p:nvGrpSpPr>
          <p:cNvPr name="Group 8" id="8"/>
          <p:cNvGrpSpPr/>
          <p:nvPr/>
        </p:nvGrpSpPr>
        <p:grpSpPr>
          <a:xfrm rot="0">
            <a:off x="11580983" y="687794"/>
            <a:ext cx="5789836" cy="634265"/>
            <a:chOff x="0" y="0"/>
            <a:chExt cx="1524895" cy="167049"/>
          </a:xfrm>
        </p:grpSpPr>
        <p:sp>
          <p:nvSpPr>
            <p:cNvPr name="Freeform 9" id="9"/>
            <p:cNvSpPr/>
            <p:nvPr/>
          </p:nvSpPr>
          <p:spPr>
            <a:xfrm flipH="false" flipV="false" rot="0">
              <a:off x="0" y="0"/>
              <a:ext cx="1524895" cy="167049"/>
            </a:xfrm>
            <a:custGeom>
              <a:avLst/>
              <a:gdLst/>
              <a:ahLst/>
              <a:cxnLst/>
              <a:rect r="r" b="b" t="t" l="l"/>
              <a:pathLst>
                <a:path h="167049" w="1524895">
                  <a:moveTo>
                    <a:pt x="68195" y="0"/>
                  </a:moveTo>
                  <a:lnTo>
                    <a:pt x="1456700" y="0"/>
                  </a:lnTo>
                  <a:cubicBezTo>
                    <a:pt x="1474786" y="0"/>
                    <a:pt x="1492132" y="7185"/>
                    <a:pt x="1504921" y="19974"/>
                  </a:cubicBezTo>
                  <a:cubicBezTo>
                    <a:pt x="1517710" y="32763"/>
                    <a:pt x="1524895" y="50109"/>
                    <a:pt x="1524895" y="68195"/>
                  </a:cubicBezTo>
                  <a:lnTo>
                    <a:pt x="1524895" y="98854"/>
                  </a:lnTo>
                  <a:cubicBezTo>
                    <a:pt x="1524895" y="116941"/>
                    <a:pt x="1517710" y="134286"/>
                    <a:pt x="1504921" y="147075"/>
                  </a:cubicBezTo>
                  <a:cubicBezTo>
                    <a:pt x="1492132" y="159864"/>
                    <a:pt x="1474786" y="167049"/>
                    <a:pt x="1456700" y="167049"/>
                  </a:cubicBezTo>
                  <a:lnTo>
                    <a:pt x="68195" y="167049"/>
                  </a:lnTo>
                  <a:cubicBezTo>
                    <a:pt x="50109" y="167049"/>
                    <a:pt x="32763" y="159864"/>
                    <a:pt x="19974" y="147075"/>
                  </a:cubicBezTo>
                  <a:cubicBezTo>
                    <a:pt x="7185" y="134286"/>
                    <a:pt x="0" y="116941"/>
                    <a:pt x="0" y="98854"/>
                  </a:cubicBezTo>
                  <a:lnTo>
                    <a:pt x="0" y="68195"/>
                  </a:lnTo>
                  <a:cubicBezTo>
                    <a:pt x="0" y="50109"/>
                    <a:pt x="7185" y="32763"/>
                    <a:pt x="19974" y="19974"/>
                  </a:cubicBezTo>
                  <a:cubicBezTo>
                    <a:pt x="32763" y="7185"/>
                    <a:pt x="50109" y="0"/>
                    <a:pt x="68195" y="0"/>
                  </a:cubicBezTo>
                  <a:close/>
                </a:path>
              </a:pathLst>
            </a:custGeom>
            <a:gradFill rotWithShape="true">
              <a:gsLst>
                <a:gs pos="0">
                  <a:srgbClr val="16E793">
                    <a:alpha val="50000"/>
                  </a:srgbClr>
                </a:gs>
                <a:gs pos="100000">
                  <a:srgbClr val="28ED98">
                    <a:alpha val="6000"/>
                  </a:srgbClr>
                </a:gs>
              </a:gsLst>
              <a:lin ang="0"/>
            </a:gradFill>
            <a:ln w="28575" cap="rnd">
              <a:solidFill>
                <a:srgbClr val="FFFFFF">
                  <a:alpha val="49804"/>
                </a:srgbClr>
              </a:solidFill>
              <a:prstDash val="solid"/>
              <a:round/>
            </a:ln>
          </p:spPr>
        </p:sp>
        <p:sp>
          <p:nvSpPr>
            <p:cNvPr name="TextBox 10" id="10"/>
            <p:cNvSpPr txBox="true"/>
            <p:nvPr/>
          </p:nvSpPr>
          <p:spPr>
            <a:xfrm>
              <a:off x="0" y="28575"/>
              <a:ext cx="1524895" cy="138474"/>
            </a:xfrm>
            <a:prstGeom prst="rect">
              <a:avLst/>
            </a:prstGeom>
          </p:spPr>
          <p:txBody>
            <a:bodyPr anchor="ctr" rtlCol="false" tIns="50800" lIns="50800" bIns="50800" rIns="50800"/>
            <a:lstStyle/>
            <a:p>
              <a:pPr algn="ctr">
                <a:lnSpc>
                  <a:spcPts val="2661"/>
                </a:lnSpc>
              </a:pPr>
            </a:p>
          </p:txBody>
        </p:sp>
      </p:grpSp>
      <p:sp>
        <p:nvSpPr>
          <p:cNvPr name="Freeform 11" id="11"/>
          <p:cNvSpPr/>
          <p:nvPr/>
        </p:nvSpPr>
        <p:spPr>
          <a:xfrm flipH="false" flipV="false" rot="0">
            <a:off x="14475901" y="9144938"/>
            <a:ext cx="317166" cy="318905"/>
          </a:xfrm>
          <a:custGeom>
            <a:avLst/>
            <a:gdLst/>
            <a:ahLst/>
            <a:cxnLst/>
            <a:rect r="r" b="b" t="t" l="l"/>
            <a:pathLst>
              <a:path h="318905" w="317166">
                <a:moveTo>
                  <a:pt x="0" y="0"/>
                </a:moveTo>
                <a:lnTo>
                  <a:pt x="317165" y="0"/>
                </a:lnTo>
                <a:lnTo>
                  <a:pt x="317165" y="318906"/>
                </a:lnTo>
                <a:lnTo>
                  <a:pt x="0" y="3189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4913641" y="9134475"/>
            <a:ext cx="1246443"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end slide</a:t>
            </a:r>
          </a:p>
        </p:txBody>
      </p:sp>
      <p:sp>
        <p:nvSpPr>
          <p:cNvPr name="TextBox 13" id="13"/>
          <p:cNvSpPr txBox="true"/>
          <p:nvPr/>
        </p:nvSpPr>
        <p:spPr>
          <a:xfrm rot="0">
            <a:off x="1827324" y="9148237"/>
            <a:ext cx="3004081"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www.reallygreatsite.com</a:t>
            </a:r>
          </a:p>
        </p:txBody>
      </p:sp>
      <p:grpSp>
        <p:nvGrpSpPr>
          <p:cNvPr name="Group 14" id="14"/>
          <p:cNvGrpSpPr/>
          <p:nvPr/>
        </p:nvGrpSpPr>
        <p:grpSpPr>
          <a:xfrm rot="0">
            <a:off x="-359116" y="3600450"/>
            <a:ext cx="19224546" cy="3086100"/>
            <a:chOff x="0" y="0"/>
            <a:chExt cx="5063255" cy="812800"/>
          </a:xfrm>
        </p:grpSpPr>
        <p:sp>
          <p:nvSpPr>
            <p:cNvPr name="Freeform 15" id="15"/>
            <p:cNvSpPr/>
            <p:nvPr/>
          </p:nvSpPr>
          <p:spPr>
            <a:xfrm flipH="false" flipV="false" rot="0">
              <a:off x="0" y="0"/>
              <a:ext cx="5063255" cy="812800"/>
            </a:xfrm>
            <a:custGeom>
              <a:avLst/>
              <a:gdLst/>
              <a:ahLst/>
              <a:cxnLst/>
              <a:rect r="r" b="b" t="t" l="l"/>
              <a:pathLst>
                <a:path h="812800" w="5063255">
                  <a:moveTo>
                    <a:pt x="0" y="0"/>
                  </a:moveTo>
                  <a:lnTo>
                    <a:pt x="5063255" y="0"/>
                  </a:lnTo>
                  <a:lnTo>
                    <a:pt x="5063255" y="812800"/>
                  </a:lnTo>
                  <a:lnTo>
                    <a:pt x="0" y="812800"/>
                  </a:lnTo>
                  <a:close/>
                </a:path>
              </a:pathLst>
            </a:custGeom>
            <a:gradFill rotWithShape="true">
              <a:gsLst>
                <a:gs pos="0">
                  <a:srgbClr val="50082B">
                    <a:alpha val="71520"/>
                  </a:srgbClr>
                </a:gs>
                <a:gs pos="33333">
                  <a:srgbClr val="46152C">
                    <a:alpha val="96000"/>
                  </a:srgbClr>
                </a:gs>
                <a:gs pos="66667">
                  <a:srgbClr val="652B56">
                    <a:alpha val="96000"/>
                  </a:srgbClr>
                </a:gs>
                <a:gs pos="100000">
                  <a:srgbClr val="652B56">
                    <a:alpha val="0"/>
                  </a:srgbClr>
                </a:gs>
              </a:gsLst>
              <a:lin ang="0"/>
            </a:gradFill>
          </p:spPr>
        </p:sp>
        <p:sp>
          <p:nvSpPr>
            <p:cNvPr name="TextBox 16" id="16"/>
            <p:cNvSpPr txBox="true"/>
            <p:nvPr/>
          </p:nvSpPr>
          <p:spPr>
            <a:xfrm>
              <a:off x="0" y="-38100"/>
              <a:ext cx="5063255"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2839683" y="828073"/>
            <a:ext cx="1875093"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Studio Shodwe</a:t>
            </a:r>
          </a:p>
        </p:txBody>
      </p:sp>
      <p:sp>
        <p:nvSpPr>
          <p:cNvPr name="TextBox 18" id="18"/>
          <p:cNvSpPr txBox="true"/>
          <p:nvPr/>
        </p:nvSpPr>
        <p:spPr>
          <a:xfrm rot="0">
            <a:off x="12238239" y="851870"/>
            <a:ext cx="902517"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Home</a:t>
            </a:r>
          </a:p>
        </p:txBody>
      </p:sp>
      <p:sp>
        <p:nvSpPr>
          <p:cNvPr name="TextBox 19" id="19"/>
          <p:cNvSpPr txBox="true"/>
          <p:nvPr/>
        </p:nvSpPr>
        <p:spPr>
          <a:xfrm rot="0">
            <a:off x="13904833" y="85187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About Us</a:t>
            </a:r>
          </a:p>
        </p:txBody>
      </p:sp>
      <p:sp>
        <p:nvSpPr>
          <p:cNvPr name="TextBox 20" id="20"/>
          <p:cNvSpPr txBox="true"/>
          <p:nvPr/>
        </p:nvSpPr>
        <p:spPr>
          <a:xfrm rot="0">
            <a:off x="15702985" y="85187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Contact</a:t>
            </a:r>
          </a:p>
        </p:txBody>
      </p:sp>
      <p:sp>
        <p:nvSpPr>
          <p:cNvPr name="TextBox 21" id="21"/>
          <p:cNvSpPr txBox="true"/>
          <p:nvPr/>
        </p:nvSpPr>
        <p:spPr>
          <a:xfrm rot="0">
            <a:off x="4831405" y="3695082"/>
            <a:ext cx="7783621" cy="1583436"/>
          </a:xfrm>
          <a:prstGeom prst="rect">
            <a:avLst/>
          </a:prstGeom>
        </p:spPr>
        <p:txBody>
          <a:bodyPr anchor="t" rtlCol="false" tIns="0" lIns="0" bIns="0" rIns="0">
            <a:spAutoFit/>
          </a:bodyPr>
          <a:lstStyle/>
          <a:p>
            <a:pPr algn="ctr">
              <a:lnSpc>
                <a:spcPts val="12998"/>
              </a:lnSpc>
              <a:spcBef>
                <a:spcPct val="0"/>
              </a:spcBef>
            </a:pPr>
            <a:r>
              <a:rPr lang="en-US" b="true" sz="9285">
                <a:solidFill>
                  <a:srgbClr val="FFFFFF"/>
                </a:solidFill>
                <a:latin typeface="Montserrat Bold"/>
                <a:ea typeface="Montserrat Bold"/>
                <a:cs typeface="Montserrat Bold"/>
                <a:sym typeface="Montserrat Bold"/>
              </a:rPr>
              <a:t>Thank You!</a:t>
            </a:r>
          </a:p>
        </p:txBody>
      </p:sp>
      <p:sp>
        <p:nvSpPr>
          <p:cNvPr name="TextBox 22" id="22"/>
          <p:cNvSpPr txBox="true"/>
          <p:nvPr/>
        </p:nvSpPr>
        <p:spPr>
          <a:xfrm rot="0">
            <a:off x="4678731" y="5549967"/>
            <a:ext cx="8088968" cy="796719"/>
          </a:xfrm>
          <a:prstGeom prst="rect">
            <a:avLst/>
          </a:prstGeom>
        </p:spPr>
        <p:txBody>
          <a:bodyPr anchor="t" rtlCol="false" tIns="0" lIns="0" bIns="0" rIns="0">
            <a:spAutoFit/>
          </a:bodyPr>
          <a:lstStyle/>
          <a:p>
            <a:pPr algn="ctr">
              <a:lnSpc>
                <a:spcPts val="3205"/>
              </a:lnSpc>
              <a:spcBef>
                <a:spcPct val="0"/>
              </a:spcBef>
            </a:pPr>
            <a:r>
              <a:rPr lang="en-US" sz="2289">
                <a:solidFill>
                  <a:srgbClr val="FFFFFF"/>
                </a:solidFill>
                <a:latin typeface="Montserrat"/>
                <a:ea typeface="Montserrat"/>
                <a:cs typeface="Montserrat"/>
                <a:sym typeface="Montserrat"/>
              </a:rPr>
              <a:t>Thank you for your attention. Let's embrace AI's potential while responsibly shaping its future.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1580983" y="687794"/>
            <a:ext cx="5789836" cy="634265"/>
            <a:chOff x="0" y="0"/>
            <a:chExt cx="1524895" cy="167049"/>
          </a:xfrm>
        </p:grpSpPr>
        <p:sp>
          <p:nvSpPr>
            <p:cNvPr name="Freeform 4" id="4"/>
            <p:cNvSpPr/>
            <p:nvPr/>
          </p:nvSpPr>
          <p:spPr>
            <a:xfrm flipH="false" flipV="false" rot="0">
              <a:off x="0" y="0"/>
              <a:ext cx="1524895" cy="167049"/>
            </a:xfrm>
            <a:custGeom>
              <a:avLst/>
              <a:gdLst/>
              <a:ahLst/>
              <a:cxnLst/>
              <a:rect r="r" b="b" t="t" l="l"/>
              <a:pathLst>
                <a:path h="167049" w="1524895">
                  <a:moveTo>
                    <a:pt x="68195" y="0"/>
                  </a:moveTo>
                  <a:lnTo>
                    <a:pt x="1456700" y="0"/>
                  </a:lnTo>
                  <a:cubicBezTo>
                    <a:pt x="1474786" y="0"/>
                    <a:pt x="1492132" y="7185"/>
                    <a:pt x="1504921" y="19974"/>
                  </a:cubicBezTo>
                  <a:cubicBezTo>
                    <a:pt x="1517710" y="32763"/>
                    <a:pt x="1524895" y="50109"/>
                    <a:pt x="1524895" y="68195"/>
                  </a:cubicBezTo>
                  <a:lnTo>
                    <a:pt x="1524895" y="98854"/>
                  </a:lnTo>
                  <a:cubicBezTo>
                    <a:pt x="1524895" y="116941"/>
                    <a:pt x="1517710" y="134286"/>
                    <a:pt x="1504921" y="147075"/>
                  </a:cubicBezTo>
                  <a:cubicBezTo>
                    <a:pt x="1492132" y="159864"/>
                    <a:pt x="1474786" y="167049"/>
                    <a:pt x="1456700" y="167049"/>
                  </a:cubicBezTo>
                  <a:lnTo>
                    <a:pt x="68195" y="167049"/>
                  </a:lnTo>
                  <a:cubicBezTo>
                    <a:pt x="50109" y="167049"/>
                    <a:pt x="32763" y="159864"/>
                    <a:pt x="19974" y="147075"/>
                  </a:cubicBezTo>
                  <a:cubicBezTo>
                    <a:pt x="7185" y="134286"/>
                    <a:pt x="0" y="116941"/>
                    <a:pt x="0" y="98854"/>
                  </a:cubicBezTo>
                  <a:lnTo>
                    <a:pt x="0" y="68195"/>
                  </a:lnTo>
                  <a:cubicBezTo>
                    <a:pt x="0" y="50109"/>
                    <a:pt x="7185" y="32763"/>
                    <a:pt x="19974" y="19974"/>
                  </a:cubicBezTo>
                  <a:cubicBezTo>
                    <a:pt x="32763" y="7185"/>
                    <a:pt x="50109" y="0"/>
                    <a:pt x="68195" y="0"/>
                  </a:cubicBezTo>
                  <a:close/>
                </a:path>
              </a:pathLst>
            </a:custGeom>
            <a:gradFill rotWithShape="true">
              <a:gsLst>
                <a:gs pos="0">
                  <a:srgbClr val="16E793">
                    <a:alpha val="50000"/>
                  </a:srgbClr>
                </a:gs>
                <a:gs pos="100000">
                  <a:srgbClr val="28ED98">
                    <a:alpha val="6000"/>
                  </a:srgbClr>
                </a:gs>
              </a:gsLst>
              <a:lin ang="0"/>
            </a:gradFill>
            <a:ln w="28575" cap="rnd">
              <a:solidFill>
                <a:srgbClr val="FFFFFF">
                  <a:alpha val="49804"/>
                </a:srgbClr>
              </a:solidFill>
              <a:prstDash val="solid"/>
              <a:round/>
            </a:ln>
          </p:spPr>
        </p:sp>
        <p:sp>
          <p:nvSpPr>
            <p:cNvPr name="TextBox 5" id="5"/>
            <p:cNvSpPr txBox="true"/>
            <p:nvPr/>
          </p:nvSpPr>
          <p:spPr>
            <a:xfrm>
              <a:off x="0" y="28575"/>
              <a:ext cx="1524895" cy="138474"/>
            </a:xfrm>
            <a:prstGeom prst="rect">
              <a:avLst/>
            </a:prstGeom>
          </p:spPr>
          <p:txBody>
            <a:bodyPr anchor="ctr" rtlCol="false" tIns="50800" lIns="50800" bIns="50800" rIns="50800"/>
            <a:lstStyle/>
            <a:p>
              <a:pPr algn="ctr">
                <a:lnSpc>
                  <a:spcPts val="2661"/>
                </a:lnSpc>
              </a:pPr>
            </a:p>
          </p:txBody>
        </p:sp>
      </p:grpSp>
      <p:sp>
        <p:nvSpPr>
          <p:cNvPr name="Freeform 6" id="6"/>
          <p:cNvSpPr/>
          <p:nvPr/>
        </p:nvSpPr>
        <p:spPr>
          <a:xfrm flipH="true" flipV="false" rot="0">
            <a:off x="16179134" y="9144938"/>
            <a:ext cx="317166" cy="318905"/>
          </a:xfrm>
          <a:custGeom>
            <a:avLst/>
            <a:gdLst/>
            <a:ahLst/>
            <a:cxnLst/>
            <a:rect r="r" b="b" t="t" l="l"/>
            <a:pathLst>
              <a:path h="318905" w="317166">
                <a:moveTo>
                  <a:pt x="317166" y="0"/>
                </a:moveTo>
                <a:lnTo>
                  <a:pt x="0" y="0"/>
                </a:lnTo>
                <a:lnTo>
                  <a:pt x="0" y="318906"/>
                </a:lnTo>
                <a:lnTo>
                  <a:pt x="317166" y="318906"/>
                </a:lnTo>
                <a:lnTo>
                  <a:pt x="317166"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700108" y="687794"/>
            <a:ext cx="3623488" cy="634265"/>
            <a:chOff x="0" y="0"/>
            <a:chExt cx="954334" cy="167049"/>
          </a:xfrm>
        </p:grpSpPr>
        <p:sp>
          <p:nvSpPr>
            <p:cNvPr name="Freeform 8" id="8"/>
            <p:cNvSpPr/>
            <p:nvPr/>
          </p:nvSpPr>
          <p:spPr>
            <a:xfrm flipH="false" flipV="false" rot="0">
              <a:off x="0" y="0"/>
              <a:ext cx="954334" cy="167049"/>
            </a:xfrm>
            <a:custGeom>
              <a:avLst/>
              <a:gdLst/>
              <a:ahLst/>
              <a:cxnLst/>
              <a:rect r="r" b="b" t="t" l="l"/>
              <a:pathLst>
                <a:path h="167049" w="954334">
                  <a:moveTo>
                    <a:pt x="83525" y="0"/>
                  </a:moveTo>
                  <a:lnTo>
                    <a:pt x="870810" y="0"/>
                  </a:lnTo>
                  <a:cubicBezTo>
                    <a:pt x="892962" y="0"/>
                    <a:pt x="914207" y="8800"/>
                    <a:pt x="929871" y="24464"/>
                  </a:cubicBezTo>
                  <a:cubicBezTo>
                    <a:pt x="945535" y="40128"/>
                    <a:pt x="954334" y="61373"/>
                    <a:pt x="954334" y="83525"/>
                  </a:cubicBezTo>
                  <a:lnTo>
                    <a:pt x="954334" y="83525"/>
                  </a:lnTo>
                  <a:cubicBezTo>
                    <a:pt x="954334" y="129654"/>
                    <a:pt x="916939" y="167049"/>
                    <a:pt x="870810" y="167049"/>
                  </a:cubicBezTo>
                  <a:lnTo>
                    <a:pt x="83525" y="167049"/>
                  </a:lnTo>
                  <a:cubicBezTo>
                    <a:pt x="37395" y="167049"/>
                    <a:pt x="0" y="129654"/>
                    <a:pt x="0" y="83525"/>
                  </a:cubicBezTo>
                  <a:lnTo>
                    <a:pt x="0" y="83525"/>
                  </a:lnTo>
                  <a:cubicBezTo>
                    <a:pt x="0" y="37395"/>
                    <a:pt x="37395" y="0"/>
                    <a:pt x="83525" y="0"/>
                  </a:cubicBezTo>
                  <a:close/>
                </a:path>
              </a:pathLst>
            </a:custGeom>
            <a:gradFill rotWithShape="true">
              <a:gsLst>
                <a:gs pos="0">
                  <a:srgbClr val="C6269E">
                    <a:alpha val="50000"/>
                  </a:srgbClr>
                </a:gs>
                <a:gs pos="100000">
                  <a:srgbClr val="DDBAFF">
                    <a:alpha val="6000"/>
                  </a:srgbClr>
                </a:gs>
              </a:gsLst>
              <a:lin ang="0"/>
            </a:gradFill>
            <a:ln w="28575" cap="rnd">
              <a:solidFill>
                <a:srgbClr val="FFFFFF">
                  <a:alpha val="49804"/>
                </a:srgbClr>
              </a:solidFill>
              <a:prstDash val="solid"/>
              <a:round/>
            </a:ln>
          </p:spPr>
        </p:sp>
        <p:sp>
          <p:nvSpPr>
            <p:cNvPr name="TextBox 9" id="9"/>
            <p:cNvSpPr txBox="true"/>
            <p:nvPr/>
          </p:nvSpPr>
          <p:spPr>
            <a:xfrm>
              <a:off x="0" y="28575"/>
              <a:ext cx="954334" cy="138474"/>
            </a:xfrm>
            <a:prstGeom prst="rect">
              <a:avLst/>
            </a:prstGeom>
          </p:spPr>
          <p:txBody>
            <a:bodyPr anchor="ctr" rtlCol="false" tIns="50800" lIns="50800" bIns="50800" rIns="50800"/>
            <a:lstStyle/>
            <a:p>
              <a:pPr algn="ctr">
                <a:lnSpc>
                  <a:spcPts val="2661"/>
                </a:lnSpc>
              </a:pPr>
            </a:p>
          </p:txBody>
        </p:sp>
      </p:grpSp>
      <p:sp>
        <p:nvSpPr>
          <p:cNvPr name="Freeform 10" id="10"/>
          <p:cNvSpPr/>
          <p:nvPr/>
        </p:nvSpPr>
        <p:spPr>
          <a:xfrm flipH="false" flipV="false" rot="0">
            <a:off x="2224727" y="842405"/>
            <a:ext cx="359015" cy="325072"/>
          </a:xfrm>
          <a:custGeom>
            <a:avLst/>
            <a:gdLst/>
            <a:ahLst/>
            <a:cxnLst/>
            <a:rect r="r" b="b" t="t" l="l"/>
            <a:pathLst>
              <a:path h="325072" w="359015">
                <a:moveTo>
                  <a:pt x="0" y="0"/>
                </a:moveTo>
                <a:lnTo>
                  <a:pt x="359015" y="0"/>
                </a:lnTo>
                <a:lnTo>
                  <a:pt x="359015" y="325072"/>
                </a:lnTo>
                <a:lnTo>
                  <a:pt x="0" y="3250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11" id="11"/>
          <p:cNvPicPr>
            <a:picLocks noChangeAspect="true"/>
          </p:cNvPicPr>
          <p:nvPr/>
        </p:nvPicPr>
        <p:blipFill>
          <a:blip r:embed="rId7"/>
          <a:srcRect l="0" t="0" r="0" b="0"/>
          <a:stretch>
            <a:fillRect/>
          </a:stretch>
        </p:blipFill>
        <p:spPr>
          <a:xfrm flipH="false" flipV="false" rot="0">
            <a:off x="-1894179" y="8355871"/>
            <a:ext cx="7443006" cy="2493407"/>
          </a:xfrm>
          <a:prstGeom prst="rect">
            <a:avLst/>
          </a:prstGeom>
        </p:spPr>
      </p:pic>
      <p:sp>
        <p:nvSpPr>
          <p:cNvPr name="Freeform 12" id="12"/>
          <p:cNvSpPr/>
          <p:nvPr/>
        </p:nvSpPr>
        <p:spPr>
          <a:xfrm flipH="false" flipV="false" rot="0">
            <a:off x="9358256" y="2245320"/>
            <a:ext cx="6979461" cy="6072131"/>
          </a:xfrm>
          <a:custGeom>
            <a:avLst/>
            <a:gdLst/>
            <a:ahLst/>
            <a:cxnLst/>
            <a:rect r="r" b="b" t="t" l="l"/>
            <a:pathLst>
              <a:path h="6072131" w="6979461">
                <a:moveTo>
                  <a:pt x="0" y="0"/>
                </a:moveTo>
                <a:lnTo>
                  <a:pt x="6979461" y="0"/>
                </a:lnTo>
                <a:lnTo>
                  <a:pt x="6979461" y="6072131"/>
                </a:lnTo>
                <a:lnTo>
                  <a:pt x="0" y="6072131"/>
                </a:lnTo>
                <a:lnTo>
                  <a:pt x="0" y="0"/>
                </a:lnTo>
                <a:close/>
              </a:path>
            </a:pathLst>
          </a:custGeom>
          <a:blipFill>
            <a:blip r:embed="rId8"/>
            <a:stretch>
              <a:fillRect l="0" t="0" r="0" b="0"/>
            </a:stretch>
          </a:blipFill>
        </p:spPr>
      </p:sp>
      <p:sp>
        <p:nvSpPr>
          <p:cNvPr name="TextBox 13" id="13"/>
          <p:cNvSpPr txBox="true"/>
          <p:nvPr/>
        </p:nvSpPr>
        <p:spPr>
          <a:xfrm rot="0">
            <a:off x="12238239" y="851870"/>
            <a:ext cx="902517"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Home</a:t>
            </a:r>
          </a:p>
        </p:txBody>
      </p:sp>
      <p:sp>
        <p:nvSpPr>
          <p:cNvPr name="TextBox 14" id="14"/>
          <p:cNvSpPr txBox="true"/>
          <p:nvPr/>
        </p:nvSpPr>
        <p:spPr>
          <a:xfrm rot="0">
            <a:off x="13904833" y="85187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About Us</a:t>
            </a:r>
          </a:p>
        </p:txBody>
      </p:sp>
      <p:sp>
        <p:nvSpPr>
          <p:cNvPr name="TextBox 15" id="15"/>
          <p:cNvSpPr txBox="true"/>
          <p:nvPr/>
        </p:nvSpPr>
        <p:spPr>
          <a:xfrm rot="0">
            <a:off x="15702985" y="85187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Contact</a:t>
            </a:r>
          </a:p>
        </p:txBody>
      </p:sp>
      <p:sp>
        <p:nvSpPr>
          <p:cNvPr name="TextBox 16" id="16"/>
          <p:cNvSpPr txBox="true"/>
          <p:nvPr/>
        </p:nvSpPr>
        <p:spPr>
          <a:xfrm rot="0">
            <a:off x="14913641" y="9134475"/>
            <a:ext cx="1246443"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next slide</a:t>
            </a:r>
          </a:p>
        </p:txBody>
      </p:sp>
      <p:sp>
        <p:nvSpPr>
          <p:cNvPr name="TextBox 17" id="17"/>
          <p:cNvSpPr txBox="true"/>
          <p:nvPr/>
        </p:nvSpPr>
        <p:spPr>
          <a:xfrm rot="0">
            <a:off x="1700108" y="2580878"/>
            <a:ext cx="4854997" cy="2049305"/>
          </a:xfrm>
          <a:prstGeom prst="rect">
            <a:avLst/>
          </a:prstGeom>
        </p:spPr>
        <p:txBody>
          <a:bodyPr anchor="t" rtlCol="false" tIns="0" lIns="0" bIns="0" rIns="0">
            <a:spAutoFit/>
          </a:bodyPr>
          <a:lstStyle/>
          <a:p>
            <a:pPr algn="l">
              <a:lnSpc>
                <a:spcPts val="7950"/>
              </a:lnSpc>
            </a:pPr>
            <a:r>
              <a:rPr lang="en-US" sz="7430" b="true">
                <a:solidFill>
                  <a:srgbClr val="FFFFFF"/>
                </a:solidFill>
                <a:latin typeface="Montserrat Bold"/>
                <a:ea typeface="Montserrat Bold"/>
                <a:cs typeface="Montserrat Bold"/>
                <a:sym typeface="Montserrat Bold"/>
              </a:rPr>
              <a:t>Machine Learning</a:t>
            </a:r>
          </a:p>
        </p:txBody>
      </p:sp>
      <p:sp>
        <p:nvSpPr>
          <p:cNvPr name="TextBox 18" id="18"/>
          <p:cNvSpPr txBox="true"/>
          <p:nvPr/>
        </p:nvSpPr>
        <p:spPr>
          <a:xfrm rot="0">
            <a:off x="2839683" y="828073"/>
            <a:ext cx="1875093"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Studio Shodwe</a:t>
            </a:r>
          </a:p>
        </p:txBody>
      </p:sp>
      <p:sp>
        <p:nvSpPr>
          <p:cNvPr name="TextBox 19" id="19"/>
          <p:cNvSpPr txBox="true"/>
          <p:nvPr/>
        </p:nvSpPr>
        <p:spPr>
          <a:xfrm rot="0">
            <a:off x="1827324" y="9148237"/>
            <a:ext cx="3004081"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www.reallygreatsite.com</a:t>
            </a:r>
          </a:p>
        </p:txBody>
      </p:sp>
      <p:sp>
        <p:nvSpPr>
          <p:cNvPr name="TextBox 20" id="20"/>
          <p:cNvSpPr txBox="true"/>
          <p:nvPr/>
        </p:nvSpPr>
        <p:spPr>
          <a:xfrm rot="0">
            <a:off x="1700108" y="4819335"/>
            <a:ext cx="6665081" cy="2881550"/>
          </a:xfrm>
          <a:prstGeom prst="rect">
            <a:avLst/>
          </a:prstGeom>
        </p:spPr>
        <p:txBody>
          <a:bodyPr anchor="t" rtlCol="false" tIns="0" lIns="0" bIns="0" rIns="0">
            <a:spAutoFit/>
          </a:bodyPr>
          <a:lstStyle/>
          <a:p>
            <a:pPr algn="l">
              <a:lnSpc>
                <a:spcPts val="2874"/>
              </a:lnSpc>
              <a:spcBef>
                <a:spcPct val="0"/>
              </a:spcBef>
            </a:pPr>
            <a:r>
              <a:rPr lang="en-US" sz="2053">
                <a:solidFill>
                  <a:srgbClr val="FFFFFF"/>
                </a:solidFill>
                <a:latin typeface="Montserrat"/>
                <a:ea typeface="Montserrat"/>
                <a:cs typeface="Montserrat"/>
                <a:sym typeface="Montserrat"/>
              </a:rPr>
              <a:t>Lorem ipsum odor amet, consectetuer adipiscing elit. Imperdiet nisi elit platea sollicitudin ligula; aenean libero. Molestie orci pellentesque ad suscipit senectus natoque varius quis magna. Erat porta habitasse maecenas magna blandit volutpat ornare a. Aliquet eu pharetra venenatis blandit elit luctus primis elit facilisi. Adipiscing maximus faucibus sit vel bibendum hac litora commodo. </a:t>
            </a:r>
          </a:p>
        </p:txBody>
      </p:sp>
      <p:grpSp>
        <p:nvGrpSpPr>
          <p:cNvPr name="Group 21" id="21"/>
          <p:cNvGrpSpPr/>
          <p:nvPr/>
        </p:nvGrpSpPr>
        <p:grpSpPr>
          <a:xfrm rot="0">
            <a:off x="8533468" y="2719620"/>
            <a:ext cx="1910563" cy="191056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90525" cap="sq">
              <a:gradFill>
                <a:gsLst>
                  <a:gs pos="0">
                    <a:srgbClr val="C6269E">
                      <a:alpha val="88000"/>
                    </a:srgbClr>
                  </a:gs>
                  <a:gs pos="100000">
                    <a:srgbClr val="DDBAFF">
                      <a:alpha val="10560"/>
                    </a:srgbClr>
                  </a:gs>
                </a:gsLst>
                <a:lin ang="0"/>
              </a:gradFill>
              <a:prstDash val="solid"/>
              <a:miter/>
            </a:ln>
          </p:spPr>
        </p:sp>
        <p:sp>
          <p:nvSpPr>
            <p:cNvPr name="TextBox 23" id="23"/>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grpSp>
        <p:nvGrpSpPr>
          <p:cNvPr name="Group 24" id="24"/>
          <p:cNvGrpSpPr/>
          <p:nvPr/>
        </p:nvGrpSpPr>
        <p:grpSpPr>
          <a:xfrm rot="0">
            <a:off x="15382435" y="6745604"/>
            <a:ext cx="1910563" cy="191056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90525" cap="sq">
              <a:gradFill>
                <a:gsLst>
                  <a:gs pos="0">
                    <a:srgbClr val="C6269E">
                      <a:alpha val="88000"/>
                    </a:srgbClr>
                  </a:gs>
                  <a:gs pos="100000">
                    <a:srgbClr val="DDBAFF">
                      <a:alpha val="10560"/>
                    </a:srgbClr>
                  </a:gs>
                </a:gsLst>
                <a:lin ang="0"/>
              </a:gradFill>
              <a:prstDash val="solid"/>
              <a:miter/>
            </a:ln>
          </p:spPr>
        </p:sp>
        <p:sp>
          <p:nvSpPr>
            <p:cNvPr name="TextBox 26" id="26"/>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pic>
        <p:nvPicPr>
          <p:cNvPr name="Picture 3" id="3"/>
          <p:cNvPicPr>
            <a:picLocks noChangeAspect="true"/>
          </p:cNvPicPr>
          <p:nvPr/>
        </p:nvPicPr>
        <p:blipFill>
          <a:blip r:embed="rId3"/>
          <a:srcRect l="0" t="0" r="0" b="0"/>
          <a:stretch>
            <a:fillRect/>
          </a:stretch>
        </p:blipFill>
        <p:spPr>
          <a:xfrm flipH="false" flipV="false" rot="0">
            <a:off x="-3315400" y="75356"/>
            <a:ext cx="7443006" cy="2493407"/>
          </a:xfrm>
          <a:prstGeom prst="rect">
            <a:avLst/>
          </a:prstGeom>
        </p:spPr>
      </p:pic>
      <p:grpSp>
        <p:nvGrpSpPr>
          <p:cNvPr name="Group 4" id="4"/>
          <p:cNvGrpSpPr/>
          <p:nvPr/>
        </p:nvGrpSpPr>
        <p:grpSpPr>
          <a:xfrm rot="0">
            <a:off x="1700108" y="687794"/>
            <a:ext cx="3623488" cy="634265"/>
            <a:chOff x="0" y="0"/>
            <a:chExt cx="954334" cy="167049"/>
          </a:xfrm>
        </p:grpSpPr>
        <p:sp>
          <p:nvSpPr>
            <p:cNvPr name="Freeform 5" id="5"/>
            <p:cNvSpPr/>
            <p:nvPr/>
          </p:nvSpPr>
          <p:spPr>
            <a:xfrm flipH="false" flipV="false" rot="0">
              <a:off x="0" y="0"/>
              <a:ext cx="954334" cy="167049"/>
            </a:xfrm>
            <a:custGeom>
              <a:avLst/>
              <a:gdLst/>
              <a:ahLst/>
              <a:cxnLst/>
              <a:rect r="r" b="b" t="t" l="l"/>
              <a:pathLst>
                <a:path h="167049" w="954334">
                  <a:moveTo>
                    <a:pt x="83525" y="0"/>
                  </a:moveTo>
                  <a:lnTo>
                    <a:pt x="870810" y="0"/>
                  </a:lnTo>
                  <a:cubicBezTo>
                    <a:pt x="892962" y="0"/>
                    <a:pt x="914207" y="8800"/>
                    <a:pt x="929871" y="24464"/>
                  </a:cubicBezTo>
                  <a:cubicBezTo>
                    <a:pt x="945535" y="40128"/>
                    <a:pt x="954334" y="61373"/>
                    <a:pt x="954334" y="83525"/>
                  </a:cubicBezTo>
                  <a:lnTo>
                    <a:pt x="954334" y="83525"/>
                  </a:lnTo>
                  <a:cubicBezTo>
                    <a:pt x="954334" y="129654"/>
                    <a:pt x="916939" y="167049"/>
                    <a:pt x="870810" y="167049"/>
                  </a:cubicBezTo>
                  <a:lnTo>
                    <a:pt x="83525" y="167049"/>
                  </a:lnTo>
                  <a:cubicBezTo>
                    <a:pt x="37395" y="167049"/>
                    <a:pt x="0" y="129654"/>
                    <a:pt x="0" y="83525"/>
                  </a:cubicBezTo>
                  <a:lnTo>
                    <a:pt x="0" y="83525"/>
                  </a:lnTo>
                  <a:cubicBezTo>
                    <a:pt x="0" y="37395"/>
                    <a:pt x="37395" y="0"/>
                    <a:pt x="83525" y="0"/>
                  </a:cubicBezTo>
                  <a:close/>
                </a:path>
              </a:pathLst>
            </a:custGeom>
            <a:gradFill rotWithShape="true">
              <a:gsLst>
                <a:gs pos="0">
                  <a:srgbClr val="C6269E">
                    <a:alpha val="50000"/>
                  </a:srgbClr>
                </a:gs>
                <a:gs pos="100000">
                  <a:srgbClr val="DDBAFF">
                    <a:alpha val="6000"/>
                  </a:srgbClr>
                </a:gs>
              </a:gsLst>
              <a:lin ang="0"/>
            </a:gradFill>
            <a:ln w="28575" cap="rnd">
              <a:solidFill>
                <a:srgbClr val="FFFFFF">
                  <a:alpha val="49804"/>
                </a:srgbClr>
              </a:solidFill>
              <a:prstDash val="solid"/>
              <a:round/>
            </a:ln>
          </p:spPr>
        </p:sp>
        <p:sp>
          <p:nvSpPr>
            <p:cNvPr name="TextBox 6" id="6"/>
            <p:cNvSpPr txBox="true"/>
            <p:nvPr/>
          </p:nvSpPr>
          <p:spPr>
            <a:xfrm>
              <a:off x="0" y="28575"/>
              <a:ext cx="954334" cy="13847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2224727" y="842405"/>
            <a:ext cx="359015" cy="325072"/>
          </a:xfrm>
          <a:custGeom>
            <a:avLst/>
            <a:gdLst/>
            <a:ahLst/>
            <a:cxnLst/>
            <a:rect r="r" b="b" t="t" l="l"/>
            <a:pathLst>
              <a:path h="325072" w="359015">
                <a:moveTo>
                  <a:pt x="0" y="0"/>
                </a:moveTo>
                <a:lnTo>
                  <a:pt x="359015" y="0"/>
                </a:lnTo>
                <a:lnTo>
                  <a:pt x="359015" y="325072"/>
                </a:lnTo>
                <a:lnTo>
                  <a:pt x="0" y="325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1580983" y="687794"/>
            <a:ext cx="5789836" cy="634265"/>
            <a:chOff x="0" y="0"/>
            <a:chExt cx="1524895" cy="167049"/>
          </a:xfrm>
        </p:grpSpPr>
        <p:sp>
          <p:nvSpPr>
            <p:cNvPr name="Freeform 9" id="9"/>
            <p:cNvSpPr/>
            <p:nvPr/>
          </p:nvSpPr>
          <p:spPr>
            <a:xfrm flipH="false" flipV="false" rot="0">
              <a:off x="0" y="0"/>
              <a:ext cx="1524895" cy="167049"/>
            </a:xfrm>
            <a:custGeom>
              <a:avLst/>
              <a:gdLst/>
              <a:ahLst/>
              <a:cxnLst/>
              <a:rect r="r" b="b" t="t" l="l"/>
              <a:pathLst>
                <a:path h="167049" w="1524895">
                  <a:moveTo>
                    <a:pt x="68195" y="0"/>
                  </a:moveTo>
                  <a:lnTo>
                    <a:pt x="1456700" y="0"/>
                  </a:lnTo>
                  <a:cubicBezTo>
                    <a:pt x="1474786" y="0"/>
                    <a:pt x="1492132" y="7185"/>
                    <a:pt x="1504921" y="19974"/>
                  </a:cubicBezTo>
                  <a:cubicBezTo>
                    <a:pt x="1517710" y="32763"/>
                    <a:pt x="1524895" y="50109"/>
                    <a:pt x="1524895" y="68195"/>
                  </a:cubicBezTo>
                  <a:lnTo>
                    <a:pt x="1524895" y="98854"/>
                  </a:lnTo>
                  <a:cubicBezTo>
                    <a:pt x="1524895" y="116941"/>
                    <a:pt x="1517710" y="134286"/>
                    <a:pt x="1504921" y="147075"/>
                  </a:cubicBezTo>
                  <a:cubicBezTo>
                    <a:pt x="1492132" y="159864"/>
                    <a:pt x="1474786" y="167049"/>
                    <a:pt x="1456700" y="167049"/>
                  </a:cubicBezTo>
                  <a:lnTo>
                    <a:pt x="68195" y="167049"/>
                  </a:lnTo>
                  <a:cubicBezTo>
                    <a:pt x="50109" y="167049"/>
                    <a:pt x="32763" y="159864"/>
                    <a:pt x="19974" y="147075"/>
                  </a:cubicBezTo>
                  <a:cubicBezTo>
                    <a:pt x="7185" y="134286"/>
                    <a:pt x="0" y="116941"/>
                    <a:pt x="0" y="98854"/>
                  </a:cubicBezTo>
                  <a:lnTo>
                    <a:pt x="0" y="68195"/>
                  </a:lnTo>
                  <a:cubicBezTo>
                    <a:pt x="0" y="50109"/>
                    <a:pt x="7185" y="32763"/>
                    <a:pt x="19974" y="19974"/>
                  </a:cubicBezTo>
                  <a:cubicBezTo>
                    <a:pt x="32763" y="7185"/>
                    <a:pt x="50109" y="0"/>
                    <a:pt x="68195" y="0"/>
                  </a:cubicBezTo>
                  <a:close/>
                </a:path>
              </a:pathLst>
            </a:custGeom>
            <a:gradFill rotWithShape="true">
              <a:gsLst>
                <a:gs pos="0">
                  <a:srgbClr val="16E793">
                    <a:alpha val="50000"/>
                  </a:srgbClr>
                </a:gs>
                <a:gs pos="100000">
                  <a:srgbClr val="28ED98">
                    <a:alpha val="6000"/>
                  </a:srgbClr>
                </a:gs>
              </a:gsLst>
              <a:lin ang="0"/>
            </a:gradFill>
            <a:ln w="28575" cap="rnd">
              <a:solidFill>
                <a:srgbClr val="FFFFFF">
                  <a:alpha val="49804"/>
                </a:srgbClr>
              </a:solidFill>
              <a:prstDash val="solid"/>
              <a:round/>
            </a:ln>
          </p:spPr>
        </p:sp>
        <p:sp>
          <p:nvSpPr>
            <p:cNvPr name="TextBox 10" id="10"/>
            <p:cNvSpPr txBox="true"/>
            <p:nvPr/>
          </p:nvSpPr>
          <p:spPr>
            <a:xfrm>
              <a:off x="0" y="28575"/>
              <a:ext cx="1524895" cy="138474"/>
            </a:xfrm>
            <a:prstGeom prst="rect">
              <a:avLst/>
            </a:prstGeom>
          </p:spPr>
          <p:txBody>
            <a:bodyPr anchor="ctr" rtlCol="false" tIns="50800" lIns="50800" bIns="50800" rIns="50800"/>
            <a:lstStyle/>
            <a:p>
              <a:pPr algn="ctr">
                <a:lnSpc>
                  <a:spcPts val="2661"/>
                </a:lnSpc>
              </a:pPr>
            </a:p>
          </p:txBody>
        </p:sp>
      </p:grpSp>
      <p:pic>
        <p:nvPicPr>
          <p:cNvPr name="Picture 11" id="11"/>
          <p:cNvPicPr>
            <a:picLocks noChangeAspect="true"/>
          </p:cNvPicPr>
          <p:nvPr/>
        </p:nvPicPr>
        <p:blipFill>
          <a:blip r:embed="rId3"/>
          <a:srcRect l="0" t="0" r="0" b="0"/>
          <a:stretch>
            <a:fillRect/>
          </a:stretch>
        </p:blipFill>
        <p:spPr>
          <a:xfrm flipH="true" flipV="false" rot="0">
            <a:off x="14338344" y="8510559"/>
            <a:ext cx="5609092" cy="1879046"/>
          </a:xfrm>
          <a:prstGeom prst="rect">
            <a:avLst/>
          </a:prstGeom>
        </p:spPr>
      </p:pic>
      <p:sp>
        <p:nvSpPr>
          <p:cNvPr name="Freeform 12" id="12"/>
          <p:cNvSpPr/>
          <p:nvPr/>
        </p:nvSpPr>
        <p:spPr>
          <a:xfrm flipH="true" flipV="false" rot="0">
            <a:off x="16179134" y="9144938"/>
            <a:ext cx="317166" cy="318905"/>
          </a:xfrm>
          <a:custGeom>
            <a:avLst/>
            <a:gdLst/>
            <a:ahLst/>
            <a:cxnLst/>
            <a:rect r="r" b="b" t="t" l="l"/>
            <a:pathLst>
              <a:path h="318905" w="317166">
                <a:moveTo>
                  <a:pt x="317166" y="0"/>
                </a:moveTo>
                <a:lnTo>
                  <a:pt x="0" y="0"/>
                </a:lnTo>
                <a:lnTo>
                  <a:pt x="0" y="318906"/>
                </a:lnTo>
                <a:lnTo>
                  <a:pt x="317166" y="318906"/>
                </a:lnTo>
                <a:lnTo>
                  <a:pt x="31716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2031822" y="2746034"/>
            <a:ext cx="5365907" cy="5365907"/>
          </a:xfrm>
          <a:custGeom>
            <a:avLst/>
            <a:gdLst/>
            <a:ahLst/>
            <a:cxnLst/>
            <a:rect r="r" b="b" t="t" l="l"/>
            <a:pathLst>
              <a:path h="5365907" w="5365907">
                <a:moveTo>
                  <a:pt x="0" y="0"/>
                </a:moveTo>
                <a:lnTo>
                  <a:pt x="5365908" y="0"/>
                </a:lnTo>
                <a:lnTo>
                  <a:pt x="5365908" y="5365907"/>
                </a:lnTo>
                <a:lnTo>
                  <a:pt x="0" y="53659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4" id="14"/>
          <p:cNvGrpSpPr/>
          <p:nvPr/>
        </p:nvGrpSpPr>
        <p:grpSpPr>
          <a:xfrm rot="0">
            <a:off x="2404234" y="3490133"/>
            <a:ext cx="4993496" cy="3877709"/>
            <a:chOff x="0" y="0"/>
            <a:chExt cx="1046678" cy="812800"/>
          </a:xfrm>
        </p:grpSpPr>
        <p:sp>
          <p:nvSpPr>
            <p:cNvPr name="Freeform 15" id="15"/>
            <p:cNvSpPr/>
            <p:nvPr/>
          </p:nvSpPr>
          <p:spPr>
            <a:xfrm flipH="false" flipV="false" rot="0">
              <a:off x="0" y="0"/>
              <a:ext cx="1046678" cy="812800"/>
            </a:xfrm>
            <a:custGeom>
              <a:avLst/>
              <a:gdLst/>
              <a:ahLst/>
              <a:cxnLst/>
              <a:rect r="r" b="b" t="t" l="l"/>
              <a:pathLst>
                <a:path h="812800" w="1046678">
                  <a:moveTo>
                    <a:pt x="0" y="0"/>
                  </a:moveTo>
                  <a:lnTo>
                    <a:pt x="1046678" y="0"/>
                  </a:lnTo>
                  <a:lnTo>
                    <a:pt x="1046678" y="812800"/>
                  </a:lnTo>
                  <a:lnTo>
                    <a:pt x="0" y="812800"/>
                  </a:lnTo>
                  <a:close/>
                </a:path>
              </a:pathLst>
            </a:custGeom>
            <a:blipFill>
              <a:blip r:embed="rId10"/>
              <a:stretch>
                <a:fillRect l="-11025" t="0" r="-11025" b="0"/>
              </a:stretch>
            </a:blipFill>
          </p:spPr>
        </p:sp>
      </p:grpSp>
      <p:grpSp>
        <p:nvGrpSpPr>
          <p:cNvPr name="Group 16" id="16"/>
          <p:cNvGrpSpPr/>
          <p:nvPr/>
        </p:nvGrpSpPr>
        <p:grpSpPr>
          <a:xfrm rot="0">
            <a:off x="8474535" y="5225210"/>
            <a:ext cx="407555" cy="40755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18" id="18"/>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sp>
        <p:nvSpPr>
          <p:cNvPr name="TextBox 19" id="19"/>
          <p:cNvSpPr txBox="true"/>
          <p:nvPr/>
        </p:nvSpPr>
        <p:spPr>
          <a:xfrm rot="0">
            <a:off x="2839683" y="828073"/>
            <a:ext cx="1875093"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Studio Shodwe</a:t>
            </a:r>
          </a:p>
        </p:txBody>
      </p:sp>
      <p:sp>
        <p:nvSpPr>
          <p:cNvPr name="TextBox 20" id="20"/>
          <p:cNvSpPr txBox="true"/>
          <p:nvPr/>
        </p:nvSpPr>
        <p:spPr>
          <a:xfrm rot="0">
            <a:off x="12238239" y="851870"/>
            <a:ext cx="902517"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Home</a:t>
            </a:r>
          </a:p>
        </p:txBody>
      </p:sp>
      <p:sp>
        <p:nvSpPr>
          <p:cNvPr name="TextBox 21" id="21"/>
          <p:cNvSpPr txBox="true"/>
          <p:nvPr/>
        </p:nvSpPr>
        <p:spPr>
          <a:xfrm rot="0">
            <a:off x="13904833" y="85187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About Us</a:t>
            </a:r>
          </a:p>
        </p:txBody>
      </p:sp>
      <p:sp>
        <p:nvSpPr>
          <p:cNvPr name="TextBox 22" id="22"/>
          <p:cNvSpPr txBox="true"/>
          <p:nvPr/>
        </p:nvSpPr>
        <p:spPr>
          <a:xfrm rot="0">
            <a:off x="15702985" y="85187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Contact</a:t>
            </a:r>
          </a:p>
        </p:txBody>
      </p:sp>
      <p:sp>
        <p:nvSpPr>
          <p:cNvPr name="TextBox 23" id="23"/>
          <p:cNvSpPr txBox="true"/>
          <p:nvPr/>
        </p:nvSpPr>
        <p:spPr>
          <a:xfrm rot="0">
            <a:off x="14913641" y="9134475"/>
            <a:ext cx="1246443"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next slide</a:t>
            </a:r>
          </a:p>
        </p:txBody>
      </p:sp>
      <p:sp>
        <p:nvSpPr>
          <p:cNvPr name="TextBox 24" id="24"/>
          <p:cNvSpPr txBox="true"/>
          <p:nvPr/>
        </p:nvSpPr>
        <p:spPr>
          <a:xfrm rot="0">
            <a:off x="1827324" y="9148237"/>
            <a:ext cx="3004081"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www.reallygreatsite.com</a:t>
            </a:r>
          </a:p>
        </p:txBody>
      </p:sp>
      <p:sp>
        <p:nvSpPr>
          <p:cNvPr name="TextBox 25" id="25"/>
          <p:cNvSpPr txBox="true"/>
          <p:nvPr/>
        </p:nvSpPr>
        <p:spPr>
          <a:xfrm rot="0">
            <a:off x="8356981" y="2654488"/>
            <a:ext cx="6267805" cy="2049305"/>
          </a:xfrm>
          <a:prstGeom prst="rect">
            <a:avLst/>
          </a:prstGeom>
        </p:spPr>
        <p:txBody>
          <a:bodyPr anchor="t" rtlCol="false" tIns="0" lIns="0" bIns="0" rIns="0">
            <a:spAutoFit/>
          </a:bodyPr>
          <a:lstStyle/>
          <a:p>
            <a:pPr algn="l">
              <a:lnSpc>
                <a:spcPts val="7950"/>
              </a:lnSpc>
            </a:pPr>
            <a:r>
              <a:rPr lang="en-US" sz="7430" b="true">
                <a:solidFill>
                  <a:srgbClr val="FFFFFF"/>
                </a:solidFill>
                <a:latin typeface="Montserrat Bold"/>
                <a:ea typeface="Montserrat Bold"/>
                <a:cs typeface="Montserrat Bold"/>
                <a:sym typeface="Montserrat Bold"/>
              </a:rPr>
              <a:t>Natural Language</a:t>
            </a:r>
          </a:p>
        </p:txBody>
      </p:sp>
      <p:sp>
        <p:nvSpPr>
          <p:cNvPr name="TextBox 26" id="26"/>
          <p:cNvSpPr txBox="true"/>
          <p:nvPr/>
        </p:nvSpPr>
        <p:spPr>
          <a:xfrm rot="0">
            <a:off x="9144000" y="5177585"/>
            <a:ext cx="2175238" cy="430282"/>
          </a:xfrm>
          <a:prstGeom prst="rect">
            <a:avLst/>
          </a:prstGeom>
        </p:spPr>
        <p:txBody>
          <a:bodyPr anchor="t" rtlCol="false" tIns="0" lIns="0" bIns="0" rIns="0">
            <a:spAutoFit/>
          </a:bodyPr>
          <a:lstStyle/>
          <a:p>
            <a:pPr algn="l">
              <a:lnSpc>
                <a:spcPts val="3583"/>
              </a:lnSpc>
              <a:spcBef>
                <a:spcPct val="0"/>
              </a:spcBef>
            </a:pPr>
            <a:r>
              <a:rPr lang="en-US" b="true" sz="2559">
                <a:solidFill>
                  <a:srgbClr val="FFFFFF"/>
                </a:solidFill>
                <a:latin typeface="Montserrat Bold"/>
                <a:ea typeface="Montserrat Bold"/>
                <a:cs typeface="Montserrat Bold"/>
                <a:sym typeface="Montserrat Bold"/>
              </a:rPr>
              <a:t>CHATBOTS</a:t>
            </a:r>
          </a:p>
        </p:txBody>
      </p:sp>
      <p:grpSp>
        <p:nvGrpSpPr>
          <p:cNvPr name="Group 27" id="27"/>
          <p:cNvGrpSpPr/>
          <p:nvPr/>
        </p:nvGrpSpPr>
        <p:grpSpPr>
          <a:xfrm rot="0">
            <a:off x="8474535" y="7063498"/>
            <a:ext cx="407555" cy="40755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29" id="29"/>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sp>
        <p:nvSpPr>
          <p:cNvPr name="TextBox 30" id="30"/>
          <p:cNvSpPr txBox="true"/>
          <p:nvPr/>
        </p:nvSpPr>
        <p:spPr>
          <a:xfrm rot="0">
            <a:off x="9144000" y="5829772"/>
            <a:ext cx="7752347" cy="709850"/>
          </a:xfrm>
          <a:prstGeom prst="rect">
            <a:avLst/>
          </a:prstGeom>
        </p:spPr>
        <p:txBody>
          <a:bodyPr anchor="t" rtlCol="false" tIns="0" lIns="0" bIns="0" rIns="0">
            <a:spAutoFit/>
          </a:bodyPr>
          <a:lstStyle/>
          <a:p>
            <a:pPr algn="l">
              <a:lnSpc>
                <a:spcPts val="2874"/>
              </a:lnSpc>
              <a:spcBef>
                <a:spcPct val="0"/>
              </a:spcBef>
            </a:pPr>
            <a:r>
              <a:rPr lang="en-US" sz="2053">
                <a:solidFill>
                  <a:srgbClr val="FFFFFF"/>
                </a:solidFill>
                <a:latin typeface="Montserrat"/>
                <a:ea typeface="Montserrat"/>
                <a:cs typeface="Montserrat"/>
                <a:sym typeface="Montserrat"/>
              </a:rPr>
              <a:t>Lorem ipsum odor amet, consectetuer adipiscing elit. Imperdiet nisi elit platea sollicitudin ligula; aenean libero. </a:t>
            </a:r>
          </a:p>
        </p:txBody>
      </p:sp>
      <p:sp>
        <p:nvSpPr>
          <p:cNvPr name="TextBox 31" id="31"/>
          <p:cNvSpPr txBox="true"/>
          <p:nvPr/>
        </p:nvSpPr>
        <p:spPr>
          <a:xfrm rot="0">
            <a:off x="9144000" y="7015873"/>
            <a:ext cx="4627072" cy="430282"/>
          </a:xfrm>
          <a:prstGeom prst="rect">
            <a:avLst/>
          </a:prstGeom>
        </p:spPr>
        <p:txBody>
          <a:bodyPr anchor="t" rtlCol="false" tIns="0" lIns="0" bIns="0" rIns="0">
            <a:spAutoFit/>
          </a:bodyPr>
          <a:lstStyle/>
          <a:p>
            <a:pPr algn="l">
              <a:lnSpc>
                <a:spcPts val="3583"/>
              </a:lnSpc>
              <a:spcBef>
                <a:spcPct val="0"/>
              </a:spcBef>
            </a:pPr>
            <a:r>
              <a:rPr lang="en-US" b="true" sz="2559">
                <a:solidFill>
                  <a:srgbClr val="FFFFFF"/>
                </a:solidFill>
                <a:latin typeface="Montserrat Bold"/>
                <a:ea typeface="Montserrat Bold"/>
                <a:cs typeface="Montserrat Bold"/>
                <a:sym typeface="Montserrat Bold"/>
              </a:rPr>
              <a:t>SENTIMENT ANALYSIS</a:t>
            </a:r>
          </a:p>
        </p:txBody>
      </p:sp>
      <p:sp>
        <p:nvSpPr>
          <p:cNvPr name="TextBox 32" id="32"/>
          <p:cNvSpPr txBox="true"/>
          <p:nvPr/>
        </p:nvSpPr>
        <p:spPr>
          <a:xfrm rot="0">
            <a:off x="9144000" y="7668060"/>
            <a:ext cx="7752347" cy="709850"/>
          </a:xfrm>
          <a:prstGeom prst="rect">
            <a:avLst/>
          </a:prstGeom>
        </p:spPr>
        <p:txBody>
          <a:bodyPr anchor="t" rtlCol="false" tIns="0" lIns="0" bIns="0" rIns="0">
            <a:spAutoFit/>
          </a:bodyPr>
          <a:lstStyle/>
          <a:p>
            <a:pPr algn="l">
              <a:lnSpc>
                <a:spcPts val="2874"/>
              </a:lnSpc>
              <a:spcBef>
                <a:spcPct val="0"/>
              </a:spcBef>
            </a:pPr>
            <a:r>
              <a:rPr lang="en-US" sz="2053">
                <a:solidFill>
                  <a:srgbClr val="FFFFFF"/>
                </a:solidFill>
                <a:latin typeface="Montserrat"/>
                <a:ea typeface="Montserrat"/>
                <a:cs typeface="Montserrat"/>
                <a:sym typeface="Montserrat"/>
              </a:rPr>
              <a:t>Lorem ipsum odor amet, consectetuer adipiscing elit. Imperdiet nisi elit platea sollicitudin ligula; aenean libero. </a:t>
            </a:r>
          </a:p>
        </p:txBody>
      </p:sp>
      <p:grpSp>
        <p:nvGrpSpPr>
          <p:cNvPr name="Group 33" id="33"/>
          <p:cNvGrpSpPr/>
          <p:nvPr/>
        </p:nvGrpSpPr>
        <p:grpSpPr>
          <a:xfrm rot="0">
            <a:off x="1700108" y="2746034"/>
            <a:ext cx="1373174" cy="1373174"/>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35" id="35"/>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grpSp>
        <p:nvGrpSpPr>
          <p:cNvPr name="Group 36" id="36"/>
          <p:cNvGrpSpPr/>
          <p:nvPr/>
        </p:nvGrpSpPr>
        <p:grpSpPr>
          <a:xfrm rot="-2123335">
            <a:off x="6453896" y="6866620"/>
            <a:ext cx="1373174" cy="1373174"/>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38" id="38"/>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700108" y="687794"/>
            <a:ext cx="3623488" cy="634265"/>
            <a:chOff x="0" y="0"/>
            <a:chExt cx="954334" cy="167049"/>
          </a:xfrm>
        </p:grpSpPr>
        <p:sp>
          <p:nvSpPr>
            <p:cNvPr name="Freeform 4" id="4"/>
            <p:cNvSpPr/>
            <p:nvPr/>
          </p:nvSpPr>
          <p:spPr>
            <a:xfrm flipH="false" flipV="false" rot="0">
              <a:off x="0" y="0"/>
              <a:ext cx="954334" cy="167049"/>
            </a:xfrm>
            <a:custGeom>
              <a:avLst/>
              <a:gdLst/>
              <a:ahLst/>
              <a:cxnLst/>
              <a:rect r="r" b="b" t="t" l="l"/>
              <a:pathLst>
                <a:path h="167049" w="954334">
                  <a:moveTo>
                    <a:pt x="83525" y="0"/>
                  </a:moveTo>
                  <a:lnTo>
                    <a:pt x="870810" y="0"/>
                  </a:lnTo>
                  <a:cubicBezTo>
                    <a:pt x="892962" y="0"/>
                    <a:pt x="914207" y="8800"/>
                    <a:pt x="929871" y="24464"/>
                  </a:cubicBezTo>
                  <a:cubicBezTo>
                    <a:pt x="945535" y="40128"/>
                    <a:pt x="954334" y="61373"/>
                    <a:pt x="954334" y="83525"/>
                  </a:cubicBezTo>
                  <a:lnTo>
                    <a:pt x="954334" y="83525"/>
                  </a:lnTo>
                  <a:cubicBezTo>
                    <a:pt x="954334" y="129654"/>
                    <a:pt x="916939" y="167049"/>
                    <a:pt x="870810" y="167049"/>
                  </a:cubicBezTo>
                  <a:lnTo>
                    <a:pt x="83525" y="167049"/>
                  </a:lnTo>
                  <a:cubicBezTo>
                    <a:pt x="37395" y="167049"/>
                    <a:pt x="0" y="129654"/>
                    <a:pt x="0" y="83525"/>
                  </a:cubicBezTo>
                  <a:lnTo>
                    <a:pt x="0" y="83525"/>
                  </a:lnTo>
                  <a:cubicBezTo>
                    <a:pt x="0" y="37395"/>
                    <a:pt x="37395" y="0"/>
                    <a:pt x="83525" y="0"/>
                  </a:cubicBezTo>
                  <a:close/>
                </a:path>
              </a:pathLst>
            </a:custGeom>
            <a:gradFill rotWithShape="true">
              <a:gsLst>
                <a:gs pos="0">
                  <a:srgbClr val="C6269E">
                    <a:alpha val="50000"/>
                  </a:srgbClr>
                </a:gs>
                <a:gs pos="100000">
                  <a:srgbClr val="DDBAFF">
                    <a:alpha val="6000"/>
                  </a:srgbClr>
                </a:gs>
              </a:gsLst>
              <a:lin ang="0"/>
            </a:gradFill>
            <a:ln w="28575" cap="rnd">
              <a:solidFill>
                <a:srgbClr val="FFFFFF">
                  <a:alpha val="49804"/>
                </a:srgbClr>
              </a:solidFill>
              <a:prstDash val="solid"/>
              <a:round/>
            </a:ln>
          </p:spPr>
        </p:sp>
        <p:sp>
          <p:nvSpPr>
            <p:cNvPr name="TextBox 5" id="5"/>
            <p:cNvSpPr txBox="true"/>
            <p:nvPr/>
          </p:nvSpPr>
          <p:spPr>
            <a:xfrm>
              <a:off x="0" y="28575"/>
              <a:ext cx="954334" cy="138474"/>
            </a:xfrm>
            <a:prstGeom prst="rect">
              <a:avLst/>
            </a:prstGeom>
          </p:spPr>
          <p:txBody>
            <a:bodyPr anchor="ctr" rtlCol="false" tIns="50800" lIns="50800" bIns="50800" rIns="50800"/>
            <a:lstStyle/>
            <a:p>
              <a:pPr algn="ctr">
                <a:lnSpc>
                  <a:spcPts val="2661"/>
                </a:lnSpc>
              </a:pPr>
            </a:p>
          </p:txBody>
        </p:sp>
      </p:grpSp>
      <p:sp>
        <p:nvSpPr>
          <p:cNvPr name="Freeform 6" id="6"/>
          <p:cNvSpPr/>
          <p:nvPr/>
        </p:nvSpPr>
        <p:spPr>
          <a:xfrm flipH="false" flipV="false" rot="0">
            <a:off x="2224727" y="842405"/>
            <a:ext cx="359015" cy="325072"/>
          </a:xfrm>
          <a:custGeom>
            <a:avLst/>
            <a:gdLst/>
            <a:ahLst/>
            <a:cxnLst/>
            <a:rect r="r" b="b" t="t" l="l"/>
            <a:pathLst>
              <a:path h="325072" w="359015">
                <a:moveTo>
                  <a:pt x="0" y="0"/>
                </a:moveTo>
                <a:lnTo>
                  <a:pt x="359015" y="0"/>
                </a:lnTo>
                <a:lnTo>
                  <a:pt x="359015" y="325072"/>
                </a:lnTo>
                <a:lnTo>
                  <a:pt x="0" y="3250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839683" y="828073"/>
            <a:ext cx="1875093"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Studio Shodwe</a:t>
            </a:r>
          </a:p>
        </p:txBody>
      </p:sp>
      <p:grpSp>
        <p:nvGrpSpPr>
          <p:cNvPr name="Group 8" id="8"/>
          <p:cNvGrpSpPr/>
          <p:nvPr/>
        </p:nvGrpSpPr>
        <p:grpSpPr>
          <a:xfrm rot="0">
            <a:off x="11580983" y="687794"/>
            <a:ext cx="5789836" cy="634265"/>
            <a:chOff x="0" y="0"/>
            <a:chExt cx="1524895" cy="167049"/>
          </a:xfrm>
        </p:grpSpPr>
        <p:sp>
          <p:nvSpPr>
            <p:cNvPr name="Freeform 9" id="9"/>
            <p:cNvSpPr/>
            <p:nvPr/>
          </p:nvSpPr>
          <p:spPr>
            <a:xfrm flipH="false" flipV="false" rot="0">
              <a:off x="0" y="0"/>
              <a:ext cx="1524895" cy="167049"/>
            </a:xfrm>
            <a:custGeom>
              <a:avLst/>
              <a:gdLst/>
              <a:ahLst/>
              <a:cxnLst/>
              <a:rect r="r" b="b" t="t" l="l"/>
              <a:pathLst>
                <a:path h="167049" w="1524895">
                  <a:moveTo>
                    <a:pt x="68195" y="0"/>
                  </a:moveTo>
                  <a:lnTo>
                    <a:pt x="1456700" y="0"/>
                  </a:lnTo>
                  <a:cubicBezTo>
                    <a:pt x="1474786" y="0"/>
                    <a:pt x="1492132" y="7185"/>
                    <a:pt x="1504921" y="19974"/>
                  </a:cubicBezTo>
                  <a:cubicBezTo>
                    <a:pt x="1517710" y="32763"/>
                    <a:pt x="1524895" y="50109"/>
                    <a:pt x="1524895" y="68195"/>
                  </a:cubicBezTo>
                  <a:lnTo>
                    <a:pt x="1524895" y="98854"/>
                  </a:lnTo>
                  <a:cubicBezTo>
                    <a:pt x="1524895" y="116941"/>
                    <a:pt x="1517710" y="134286"/>
                    <a:pt x="1504921" y="147075"/>
                  </a:cubicBezTo>
                  <a:cubicBezTo>
                    <a:pt x="1492132" y="159864"/>
                    <a:pt x="1474786" y="167049"/>
                    <a:pt x="1456700" y="167049"/>
                  </a:cubicBezTo>
                  <a:lnTo>
                    <a:pt x="68195" y="167049"/>
                  </a:lnTo>
                  <a:cubicBezTo>
                    <a:pt x="50109" y="167049"/>
                    <a:pt x="32763" y="159864"/>
                    <a:pt x="19974" y="147075"/>
                  </a:cubicBezTo>
                  <a:cubicBezTo>
                    <a:pt x="7185" y="134286"/>
                    <a:pt x="0" y="116941"/>
                    <a:pt x="0" y="98854"/>
                  </a:cubicBezTo>
                  <a:lnTo>
                    <a:pt x="0" y="68195"/>
                  </a:lnTo>
                  <a:cubicBezTo>
                    <a:pt x="0" y="50109"/>
                    <a:pt x="7185" y="32763"/>
                    <a:pt x="19974" y="19974"/>
                  </a:cubicBezTo>
                  <a:cubicBezTo>
                    <a:pt x="32763" y="7185"/>
                    <a:pt x="50109" y="0"/>
                    <a:pt x="68195" y="0"/>
                  </a:cubicBezTo>
                  <a:close/>
                </a:path>
              </a:pathLst>
            </a:custGeom>
            <a:gradFill rotWithShape="true">
              <a:gsLst>
                <a:gs pos="0">
                  <a:srgbClr val="16E793">
                    <a:alpha val="50000"/>
                  </a:srgbClr>
                </a:gs>
                <a:gs pos="100000">
                  <a:srgbClr val="28ED98">
                    <a:alpha val="6000"/>
                  </a:srgbClr>
                </a:gs>
              </a:gsLst>
              <a:lin ang="0"/>
            </a:gradFill>
            <a:ln w="28575" cap="rnd">
              <a:solidFill>
                <a:srgbClr val="FFFFFF">
                  <a:alpha val="49804"/>
                </a:srgbClr>
              </a:solidFill>
              <a:prstDash val="solid"/>
              <a:round/>
            </a:ln>
          </p:spPr>
        </p:sp>
        <p:sp>
          <p:nvSpPr>
            <p:cNvPr name="TextBox 10" id="10"/>
            <p:cNvSpPr txBox="true"/>
            <p:nvPr/>
          </p:nvSpPr>
          <p:spPr>
            <a:xfrm>
              <a:off x="0" y="28575"/>
              <a:ext cx="1524895" cy="138474"/>
            </a:xfrm>
            <a:prstGeom prst="rect">
              <a:avLst/>
            </a:prstGeom>
          </p:spPr>
          <p:txBody>
            <a:bodyPr anchor="ctr" rtlCol="false" tIns="50800" lIns="50800" bIns="50800" rIns="50800"/>
            <a:lstStyle/>
            <a:p>
              <a:pPr algn="ctr">
                <a:lnSpc>
                  <a:spcPts val="2661"/>
                </a:lnSpc>
              </a:pPr>
            </a:p>
          </p:txBody>
        </p:sp>
      </p:grpSp>
      <p:sp>
        <p:nvSpPr>
          <p:cNvPr name="TextBox 11" id="11"/>
          <p:cNvSpPr txBox="true"/>
          <p:nvPr/>
        </p:nvSpPr>
        <p:spPr>
          <a:xfrm rot="0">
            <a:off x="12238239" y="851870"/>
            <a:ext cx="902517"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Home</a:t>
            </a:r>
          </a:p>
        </p:txBody>
      </p:sp>
      <p:sp>
        <p:nvSpPr>
          <p:cNvPr name="TextBox 12" id="12"/>
          <p:cNvSpPr txBox="true"/>
          <p:nvPr/>
        </p:nvSpPr>
        <p:spPr>
          <a:xfrm rot="0">
            <a:off x="13904833" y="85187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About Us</a:t>
            </a:r>
          </a:p>
        </p:txBody>
      </p:sp>
      <p:sp>
        <p:nvSpPr>
          <p:cNvPr name="TextBox 13" id="13"/>
          <p:cNvSpPr txBox="true"/>
          <p:nvPr/>
        </p:nvSpPr>
        <p:spPr>
          <a:xfrm rot="0">
            <a:off x="15702985" y="85187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Contact</a:t>
            </a:r>
          </a:p>
        </p:txBody>
      </p:sp>
      <p:grpSp>
        <p:nvGrpSpPr>
          <p:cNvPr name="Group 14" id="14"/>
          <p:cNvGrpSpPr/>
          <p:nvPr/>
        </p:nvGrpSpPr>
        <p:grpSpPr>
          <a:xfrm rot="0">
            <a:off x="-577430" y="2057400"/>
            <a:ext cx="19224546" cy="1490728"/>
            <a:chOff x="0" y="0"/>
            <a:chExt cx="5063255" cy="392620"/>
          </a:xfrm>
        </p:grpSpPr>
        <p:sp>
          <p:nvSpPr>
            <p:cNvPr name="Freeform 15" id="15"/>
            <p:cNvSpPr/>
            <p:nvPr/>
          </p:nvSpPr>
          <p:spPr>
            <a:xfrm flipH="false" flipV="false" rot="0">
              <a:off x="0" y="0"/>
              <a:ext cx="5063255" cy="392620"/>
            </a:xfrm>
            <a:custGeom>
              <a:avLst/>
              <a:gdLst/>
              <a:ahLst/>
              <a:cxnLst/>
              <a:rect r="r" b="b" t="t" l="l"/>
              <a:pathLst>
                <a:path h="392620" w="5063255">
                  <a:moveTo>
                    <a:pt x="0" y="0"/>
                  </a:moveTo>
                  <a:lnTo>
                    <a:pt x="5063255" y="0"/>
                  </a:lnTo>
                  <a:lnTo>
                    <a:pt x="5063255" y="392620"/>
                  </a:lnTo>
                  <a:lnTo>
                    <a:pt x="0" y="392620"/>
                  </a:lnTo>
                  <a:close/>
                </a:path>
              </a:pathLst>
            </a:custGeom>
            <a:gradFill rotWithShape="true">
              <a:gsLst>
                <a:gs pos="0">
                  <a:srgbClr val="50082B">
                    <a:alpha val="71520"/>
                  </a:srgbClr>
                </a:gs>
                <a:gs pos="33333">
                  <a:srgbClr val="46152C">
                    <a:alpha val="96000"/>
                  </a:srgbClr>
                </a:gs>
                <a:gs pos="66667">
                  <a:srgbClr val="652B56">
                    <a:alpha val="96000"/>
                  </a:srgbClr>
                </a:gs>
                <a:gs pos="100000">
                  <a:srgbClr val="652B56">
                    <a:alpha val="0"/>
                  </a:srgbClr>
                </a:gs>
              </a:gsLst>
              <a:lin ang="0"/>
            </a:gradFill>
          </p:spPr>
        </p:sp>
        <p:sp>
          <p:nvSpPr>
            <p:cNvPr name="TextBox 16" id="16"/>
            <p:cNvSpPr txBox="true"/>
            <p:nvPr/>
          </p:nvSpPr>
          <p:spPr>
            <a:xfrm>
              <a:off x="0" y="-38100"/>
              <a:ext cx="5063255" cy="430720"/>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3216945" y="2352207"/>
            <a:ext cx="12278934" cy="1046602"/>
          </a:xfrm>
          <a:prstGeom prst="rect">
            <a:avLst/>
          </a:prstGeom>
        </p:spPr>
        <p:txBody>
          <a:bodyPr anchor="t" rtlCol="false" tIns="0" lIns="0" bIns="0" rIns="0">
            <a:spAutoFit/>
          </a:bodyPr>
          <a:lstStyle/>
          <a:p>
            <a:pPr algn="ctr">
              <a:lnSpc>
                <a:spcPts val="7950"/>
              </a:lnSpc>
            </a:pPr>
            <a:r>
              <a:rPr lang="en-US" sz="7430" b="true">
                <a:solidFill>
                  <a:srgbClr val="FFFFFF"/>
                </a:solidFill>
                <a:latin typeface="Montserrat Bold"/>
                <a:ea typeface="Montserrat Bold"/>
                <a:cs typeface="Montserrat Bold"/>
                <a:sym typeface="Montserrat Bold"/>
              </a:rPr>
              <a:t>Robotics Automation</a:t>
            </a:r>
          </a:p>
        </p:txBody>
      </p:sp>
      <p:sp>
        <p:nvSpPr>
          <p:cNvPr name="Freeform 18" id="18"/>
          <p:cNvSpPr/>
          <p:nvPr/>
        </p:nvSpPr>
        <p:spPr>
          <a:xfrm flipH="false" flipV="false" rot="0">
            <a:off x="1700108" y="4156679"/>
            <a:ext cx="4215560" cy="4215560"/>
          </a:xfrm>
          <a:custGeom>
            <a:avLst/>
            <a:gdLst/>
            <a:ahLst/>
            <a:cxnLst/>
            <a:rect r="r" b="b" t="t" l="l"/>
            <a:pathLst>
              <a:path h="4215560" w="4215560">
                <a:moveTo>
                  <a:pt x="0" y="0"/>
                </a:moveTo>
                <a:lnTo>
                  <a:pt x="4215560" y="0"/>
                </a:lnTo>
                <a:lnTo>
                  <a:pt x="4215560" y="4215560"/>
                </a:lnTo>
                <a:lnTo>
                  <a:pt x="0" y="42155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7166324" y="4156679"/>
            <a:ext cx="4215560" cy="4215560"/>
          </a:xfrm>
          <a:custGeom>
            <a:avLst/>
            <a:gdLst/>
            <a:ahLst/>
            <a:cxnLst/>
            <a:rect r="r" b="b" t="t" l="l"/>
            <a:pathLst>
              <a:path h="4215560" w="4215560">
                <a:moveTo>
                  <a:pt x="0" y="0"/>
                </a:moveTo>
                <a:lnTo>
                  <a:pt x="4215560" y="0"/>
                </a:lnTo>
                <a:lnTo>
                  <a:pt x="4215560" y="4215560"/>
                </a:lnTo>
                <a:lnTo>
                  <a:pt x="0" y="42155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2629659" y="4156679"/>
            <a:ext cx="4215560" cy="4215560"/>
          </a:xfrm>
          <a:custGeom>
            <a:avLst/>
            <a:gdLst/>
            <a:ahLst/>
            <a:cxnLst/>
            <a:rect r="r" b="b" t="t" l="l"/>
            <a:pathLst>
              <a:path h="4215560" w="4215560">
                <a:moveTo>
                  <a:pt x="0" y="0"/>
                </a:moveTo>
                <a:lnTo>
                  <a:pt x="4215560" y="0"/>
                </a:lnTo>
                <a:lnTo>
                  <a:pt x="4215560" y="4215560"/>
                </a:lnTo>
                <a:lnTo>
                  <a:pt x="0" y="42155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2832586" y="4809669"/>
            <a:ext cx="2175238" cy="696236"/>
          </a:xfrm>
          <a:prstGeom prst="rect">
            <a:avLst/>
          </a:prstGeom>
        </p:spPr>
        <p:txBody>
          <a:bodyPr anchor="t" rtlCol="false" tIns="0" lIns="0" bIns="0" rIns="0">
            <a:spAutoFit/>
          </a:bodyPr>
          <a:lstStyle/>
          <a:p>
            <a:pPr algn="ctr">
              <a:lnSpc>
                <a:spcPts val="2764"/>
              </a:lnSpc>
            </a:pPr>
            <a:r>
              <a:rPr lang="en-US" b="true" sz="2559">
                <a:solidFill>
                  <a:srgbClr val="FFFFFF"/>
                </a:solidFill>
                <a:latin typeface="Montserrat Bold"/>
                <a:ea typeface="Montserrat Bold"/>
                <a:cs typeface="Montserrat Bold"/>
                <a:sym typeface="Montserrat Bold"/>
              </a:rPr>
              <a:t>INDUSTRIAL ROBOTS</a:t>
            </a:r>
          </a:p>
        </p:txBody>
      </p:sp>
      <p:sp>
        <p:nvSpPr>
          <p:cNvPr name="TextBox 22" id="22"/>
          <p:cNvSpPr txBox="true"/>
          <p:nvPr/>
        </p:nvSpPr>
        <p:spPr>
          <a:xfrm rot="0">
            <a:off x="2277552" y="5688963"/>
            <a:ext cx="3285305" cy="1795700"/>
          </a:xfrm>
          <a:prstGeom prst="rect">
            <a:avLst/>
          </a:prstGeom>
        </p:spPr>
        <p:txBody>
          <a:bodyPr anchor="t" rtlCol="false" tIns="0" lIns="0" bIns="0" rIns="0">
            <a:spAutoFit/>
          </a:bodyPr>
          <a:lstStyle/>
          <a:p>
            <a:pPr algn="ctr">
              <a:lnSpc>
                <a:spcPts val="2874"/>
              </a:lnSpc>
              <a:spcBef>
                <a:spcPct val="0"/>
              </a:spcBef>
            </a:pPr>
            <a:r>
              <a:rPr lang="en-US" sz="2053">
                <a:solidFill>
                  <a:srgbClr val="FFFFFF"/>
                </a:solidFill>
                <a:latin typeface="Montserrat"/>
                <a:ea typeface="Montserrat"/>
                <a:cs typeface="Montserrat"/>
                <a:sym typeface="Montserrat"/>
              </a:rPr>
              <a:t>Lorem ipsum odor amet, consectetuer adipiscing elit. Imperdiet nisi elit platea sollicitudin ligula; aenean libero. </a:t>
            </a:r>
          </a:p>
        </p:txBody>
      </p:sp>
      <p:sp>
        <p:nvSpPr>
          <p:cNvPr name="TextBox 23" id="23"/>
          <p:cNvSpPr txBox="true"/>
          <p:nvPr/>
        </p:nvSpPr>
        <p:spPr>
          <a:xfrm rot="0">
            <a:off x="7620960" y="4809669"/>
            <a:ext cx="3524602" cy="696236"/>
          </a:xfrm>
          <a:prstGeom prst="rect">
            <a:avLst/>
          </a:prstGeom>
        </p:spPr>
        <p:txBody>
          <a:bodyPr anchor="t" rtlCol="false" tIns="0" lIns="0" bIns="0" rIns="0">
            <a:spAutoFit/>
          </a:bodyPr>
          <a:lstStyle/>
          <a:p>
            <a:pPr algn="ctr">
              <a:lnSpc>
                <a:spcPts val="2764"/>
              </a:lnSpc>
            </a:pPr>
            <a:r>
              <a:rPr lang="en-US" b="true" sz="2559">
                <a:solidFill>
                  <a:srgbClr val="FFFFFF"/>
                </a:solidFill>
                <a:latin typeface="Montserrat Bold"/>
                <a:ea typeface="Montserrat Bold"/>
                <a:cs typeface="Montserrat Bold"/>
                <a:sym typeface="Montserrat Bold"/>
              </a:rPr>
              <a:t>AUTONOMOUS VEHICLES</a:t>
            </a:r>
          </a:p>
        </p:txBody>
      </p:sp>
      <p:sp>
        <p:nvSpPr>
          <p:cNvPr name="TextBox 24" id="24"/>
          <p:cNvSpPr txBox="true"/>
          <p:nvPr/>
        </p:nvSpPr>
        <p:spPr>
          <a:xfrm rot="0">
            <a:off x="7740608" y="5688963"/>
            <a:ext cx="3285305" cy="1795700"/>
          </a:xfrm>
          <a:prstGeom prst="rect">
            <a:avLst/>
          </a:prstGeom>
        </p:spPr>
        <p:txBody>
          <a:bodyPr anchor="t" rtlCol="false" tIns="0" lIns="0" bIns="0" rIns="0">
            <a:spAutoFit/>
          </a:bodyPr>
          <a:lstStyle/>
          <a:p>
            <a:pPr algn="ctr">
              <a:lnSpc>
                <a:spcPts val="2874"/>
              </a:lnSpc>
              <a:spcBef>
                <a:spcPct val="0"/>
              </a:spcBef>
            </a:pPr>
            <a:r>
              <a:rPr lang="en-US" sz="2053">
                <a:solidFill>
                  <a:srgbClr val="FFFFFF"/>
                </a:solidFill>
                <a:latin typeface="Montserrat"/>
                <a:ea typeface="Montserrat"/>
                <a:cs typeface="Montserrat"/>
                <a:sym typeface="Montserrat"/>
              </a:rPr>
              <a:t>Lorem ipsum odor amet, consectetuer adipiscing elit. Imperdiet nisi elit platea sollicitudin ligula; aenean libero.</a:t>
            </a:r>
            <a:r>
              <a:rPr lang="en-US" sz="2053">
                <a:solidFill>
                  <a:srgbClr val="FFFFFF"/>
                </a:solidFill>
                <a:latin typeface="Montserrat"/>
                <a:ea typeface="Montserrat"/>
                <a:cs typeface="Montserrat"/>
                <a:sym typeface="Montserrat"/>
              </a:rPr>
              <a:t> </a:t>
            </a:r>
          </a:p>
        </p:txBody>
      </p:sp>
      <p:sp>
        <p:nvSpPr>
          <p:cNvPr name="TextBox 25" id="25"/>
          <p:cNvSpPr txBox="true"/>
          <p:nvPr/>
        </p:nvSpPr>
        <p:spPr>
          <a:xfrm rot="0">
            <a:off x="13547350" y="4809669"/>
            <a:ext cx="2633394" cy="696236"/>
          </a:xfrm>
          <a:prstGeom prst="rect">
            <a:avLst/>
          </a:prstGeom>
        </p:spPr>
        <p:txBody>
          <a:bodyPr anchor="t" rtlCol="false" tIns="0" lIns="0" bIns="0" rIns="0">
            <a:spAutoFit/>
          </a:bodyPr>
          <a:lstStyle/>
          <a:p>
            <a:pPr algn="ctr">
              <a:lnSpc>
                <a:spcPts val="2764"/>
              </a:lnSpc>
            </a:pPr>
            <a:r>
              <a:rPr lang="en-US" b="true" sz="2559">
                <a:solidFill>
                  <a:srgbClr val="FFFFFF"/>
                </a:solidFill>
                <a:latin typeface="Montserrat Bold"/>
                <a:ea typeface="Montserrat Bold"/>
                <a:cs typeface="Montserrat Bold"/>
                <a:sym typeface="Montserrat Bold"/>
              </a:rPr>
              <a:t>SURGICAL ROBOTS</a:t>
            </a:r>
          </a:p>
        </p:txBody>
      </p:sp>
      <p:sp>
        <p:nvSpPr>
          <p:cNvPr name="TextBox 26" id="26"/>
          <p:cNvSpPr txBox="true"/>
          <p:nvPr/>
        </p:nvSpPr>
        <p:spPr>
          <a:xfrm rot="0">
            <a:off x="13221394" y="5688963"/>
            <a:ext cx="3285305" cy="1795700"/>
          </a:xfrm>
          <a:prstGeom prst="rect">
            <a:avLst/>
          </a:prstGeom>
        </p:spPr>
        <p:txBody>
          <a:bodyPr anchor="t" rtlCol="false" tIns="0" lIns="0" bIns="0" rIns="0">
            <a:spAutoFit/>
          </a:bodyPr>
          <a:lstStyle/>
          <a:p>
            <a:pPr algn="ctr">
              <a:lnSpc>
                <a:spcPts val="2874"/>
              </a:lnSpc>
              <a:spcBef>
                <a:spcPct val="0"/>
              </a:spcBef>
            </a:pPr>
            <a:r>
              <a:rPr lang="en-US" sz="2053">
                <a:solidFill>
                  <a:srgbClr val="FFFFFF"/>
                </a:solidFill>
                <a:latin typeface="Montserrat"/>
                <a:ea typeface="Montserrat"/>
                <a:cs typeface="Montserrat"/>
                <a:sym typeface="Montserrat"/>
              </a:rPr>
              <a:t>Lorem ipsum odor amet, consectetuer adipiscing elit. Imperdiet nisi elit platea sollicitudin ligula; aenean libero.</a:t>
            </a:r>
            <a:r>
              <a:rPr lang="en-US" sz="2053">
                <a:solidFill>
                  <a:srgbClr val="FFFFFF"/>
                </a:solidFill>
                <a:latin typeface="Montserrat"/>
                <a:ea typeface="Montserrat"/>
                <a:cs typeface="Montserrat"/>
                <a:sym typeface="Montserrat"/>
              </a:rPr>
              <a:t> </a:t>
            </a:r>
          </a:p>
        </p:txBody>
      </p:sp>
      <p:sp>
        <p:nvSpPr>
          <p:cNvPr name="Freeform 27" id="27"/>
          <p:cNvSpPr/>
          <p:nvPr/>
        </p:nvSpPr>
        <p:spPr>
          <a:xfrm flipH="true" flipV="false" rot="0">
            <a:off x="16179134" y="9144938"/>
            <a:ext cx="317166" cy="318905"/>
          </a:xfrm>
          <a:custGeom>
            <a:avLst/>
            <a:gdLst/>
            <a:ahLst/>
            <a:cxnLst/>
            <a:rect r="r" b="b" t="t" l="l"/>
            <a:pathLst>
              <a:path h="318905" w="317166">
                <a:moveTo>
                  <a:pt x="317166" y="0"/>
                </a:moveTo>
                <a:lnTo>
                  <a:pt x="0" y="0"/>
                </a:lnTo>
                <a:lnTo>
                  <a:pt x="0" y="318906"/>
                </a:lnTo>
                <a:lnTo>
                  <a:pt x="317166" y="318906"/>
                </a:lnTo>
                <a:lnTo>
                  <a:pt x="31716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8" id="28"/>
          <p:cNvSpPr txBox="true"/>
          <p:nvPr/>
        </p:nvSpPr>
        <p:spPr>
          <a:xfrm rot="0">
            <a:off x="14913641" y="9134475"/>
            <a:ext cx="1246443"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next slide</a:t>
            </a:r>
          </a:p>
        </p:txBody>
      </p:sp>
      <p:sp>
        <p:nvSpPr>
          <p:cNvPr name="TextBox 29" id="29"/>
          <p:cNvSpPr txBox="true"/>
          <p:nvPr/>
        </p:nvSpPr>
        <p:spPr>
          <a:xfrm rot="0">
            <a:off x="1827324" y="9148237"/>
            <a:ext cx="3004081"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www.reallygreatsite.com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pic>
        <p:nvPicPr>
          <p:cNvPr name="Picture 3" id="3"/>
          <p:cNvPicPr>
            <a:picLocks noChangeAspect="true"/>
          </p:cNvPicPr>
          <p:nvPr/>
        </p:nvPicPr>
        <p:blipFill>
          <a:blip r:embed="rId3"/>
          <a:srcRect l="0" t="0" r="0" b="0"/>
          <a:stretch>
            <a:fillRect/>
          </a:stretch>
        </p:blipFill>
        <p:spPr>
          <a:xfrm flipH="false" flipV="false" rot="0">
            <a:off x="-3315400" y="75356"/>
            <a:ext cx="7443006" cy="2493407"/>
          </a:xfrm>
          <a:prstGeom prst="rect">
            <a:avLst/>
          </a:prstGeom>
        </p:spPr>
      </p:pic>
      <p:grpSp>
        <p:nvGrpSpPr>
          <p:cNvPr name="Group 4" id="4"/>
          <p:cNvGrpSpPr/>
          <p:nvPr/>
        </p:nvGrpSpPr>
        <p:grpSpPr>
          <a:xfrm rot="0">
            <a:off x="1700108" y="687794"/>
            <a:ext cx="3623488" cy="634265"/>
            <a:chOff x="0" y="0"/>
            <a:chExt cx="954334" cy="167049"/>
          </a:xfrm>
        </p:grpSpPr>
        <p:sp>
          <p:nvSpPr>
            <p:cNvPr name="Freeform 5" id="5"/>
            <p:cNvSpPr/>
            <p:nvPr/>
          </p:nvSpPr>
          <p:spPr>
            <a:xfrm flipH="false" flipV="false" rot="0">
              <a:off x="0" y="0"/>
              <a:ext cx="954334" cy="167049"/>
            </a:xfrm>
            <a:custGeom>
              <a:avLst/>
              <a:gdLst/>
              <a:ahLst/>
              <a:cxnLst/>
              <a:rect r="r" b="b" t="t" l="l"/>
              <a:pathLst>
                <a:path h="167049" w="954334">
                  <a:moveTo>
                    <a:pt x="83525" y="0"/>
                  </a:moveTo>
                  <a:lnTo>
                    <a:pt x="870810" y="0"/>
                  </a:lnTo>
                  <a:cubicBezTo>
                    <a:pt x="892962" y="0"/>
                    <a:pt x="914207" y="8800"/>
                    <a:pt x="929871" y="24464"/>
                  </a:cubicBezTo>
                  <a:cubicBezTo>
                    <a:pt x="945535" y="40128"/>
                    <a:pt x="954334" y="61373"/>
                    <a:pt x="954334" y="83525"/>
                  </a:cubicBezTo>
                  <a:lnTo>
                    <a:pt x="954334" y="83525"/>
                  </a:lnTo>
                  <a:cubicBezTo>
                    <a:pt x="954334" y="129654"/>
                    <a:pt x="916939" y="167049"/>
                    <a:pt x="870810" y="167049"/>
                  </a:cubicBezTo>
                  <a:lnTo>
                    <a:pt x="83525" y="167049"/>
                  </a:lnTo>
                  <a:cubicBezTo>
                    <a:pt x="37395" y="167049"/>
                    <a:pt x="0" y="129654"/>
                    <a:pt x="0" y="83525"/>
                  </a:cubicBezTo>
                  <a:lnTo>
                    <a:pt x="0" y="83525"/>
                  </a:lnTo>
                  <a:cubicBezTo>
                    <a:pt x="0" y="37395"/>
                    <a:pt x="37395" y="0"/>
                    <a:pt x="83525" y="0"/>
                  </a:cubicBezTo>
                  <a:close/>
                </a:path>
              </a:pathLst>
            </a:custGeom>
            <a:gradFill rotWithShape="true">
              <a:gsLst>
                <a:gs pos="0">
                  <a:srgbClr val="C6269E">
                    <a:alpha val="50000"/>
                  </a:srgbClr>
                </a:gs>
                <a:gs pos="100000">
                  <a:srgbClr val="DDBAFF">
                    <a:alpha val="6000"/>
                  </a:srgbClr>
                </a:gs>
              </a:gsLst>
              <a:lin ang="0"/>
            </a:gradFill>
            <a:ln w="28575" cap="rnd">
              <a:solidFill>
                <a:srgbClr val="FFFFFF">
                  <a:alpha val="49804"/>
                </a:srgbClr>
              </a:solidFill>
              <a:prstDash val="solid"/>
              <a:round/>
            </a:ln>
          </p:spPr>
        </p:sp>
        <p:sp>
          <p:nvSpPr>
            <p:cNvPr name="TextBox 6" id="6"/>
            <p:cNvSpPr txBox="true"/>
            <p:nvPr/>
          </p:nvSpPr>
          <p:spPr>
            <a:xfrm>
              <a:off x="0" y="28575"/>
              <a:ext cx="954334" cy="13847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2224727" y="842405"/>
            <a:ext cx="359015" cy="325072"/>
          </a:xfrm>
          <a:custGeom>
            <a:avLst/>
            <a:gdLst/>
            <a:ahLst/>
            <a:cxnLst/>
            <a:rect r="r" b="b" t="t" l="l"/>
            <a:pathLst>
              <a:path h="325072" w="359015">
                <a:moveTo>
                  <a:pt x="0" y="0"/>
                </a:moveTo>
                <a:lnTo>
                  <a:pt x="359015" y="0"/>
                </a:lnTo>
                <a:lnTo>
                  <a:pt x="359015" y="325072"/>
                </a:lnTo>
                <a:lnTo>
                  <a:pt x="0" y="325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1580983" y="687794"/>
            <a:ext cx="5789836" cy="634265"/>
            <a:chOff x="0" y="0"/>
            <a:chExt cx="1524895" cy="167049"/>
          </a:xfrm>
        </p:grpSpPr>
        <p:sp>
          <p:nvSpPr>
            <p:cNvPr name="Freeform 9" id="9"/>
            <p:cNvSpPr/>
            <p:nvPr/>
          </p:nvSpPr>
          <p:spPr>
            <a:xfrm flipH="false" flipV="false" rot="0">
              <a:off x="0" y="0"/>
              <a:ext cx="1524895" cy="167049"/>
            </a:xfrm>
            <a:custGeom>
              <a:avLst/>
              <a:gdLst/>
              <a:ahLst/>
              <a:cxnLst/>
              <a:rect r="r" b="b" t="t" l="l"/>
              <a:pathLst>
                <a:path h="167049" w="1524895">
                  <a:moveTo>
                    <a:pt x="68195" y="0"/>
                  </a:moveTo>
                  <a:lnTo>
                    <a:pt x="1456700" y="0"/>
                  </a:lnTo>
                  <a:cubicBezTo>
                    <a:pt x="1474786" y="0"/>
                    <a:pt x="1492132" y="7185"/>
                    <a:pt x="1504921" y="19974"/>
                  </a:cubicBezTo>
                  <a:cubicBezTo>
                    <a:pt x="1517710" y="32763"/>
                    <a:pt x="1524895" y="50109"/>
                    <a:pt x="1524895" y="68195"/>
                  </a:cubicBezTo>
                  <a:lnTo>
                    <a:pt x="1524895" y="98854"/>
                  </a:lnTo>
                  <a:cubicBezTo>
                    <a:pt x="1524895" y="116941"/>
                    <a:pt x="1517710" y="134286"/>
                    <a:pt x="1504921" y="147075"/>
                  </a:cubicBezTo>
                  <a:cubicBezTo>
                    <a:pt x="1492132" y="159864"/>
                    <a:pt x="1474786" y="167049"/>
                    <a:pt x="1456700" y="167049"/>
                  </a:cubicBezTo>
                  <a:lnTo>
                    <a:pt x="68195" y="167049"/>
                  </a:lnTo>
                  <a:cubicBezTo>
                    <a:pt x="50109" y="167049"/>
                    <a:pt x="32763" y="159864"/>
                    <a:pt x="19974" y="147075"/>
                  </a:cubicBezTo>
                  <a:cubicBezTo>
                    <a:pt x="7185" y="134286"/>
                    <a:pt x="0" y="116941"/>
                    <a:pt x="0" y="98854"/>
                  </a:cubicBezTo>
                  <a:lnTo>
                    <a:pt x="0" y="68195"/>
                  </a:lnTo>
                  <a:cubicBezTo>
                    <a:pt x="0" y="50109"/>
                    <a:pt x="7185" y="32763"/>
                    <a:pt x="19974" y="19974"/>
                  </a:cubicBezTo>
                  <a:cubicBezTo>
                    <a:pt x="32763" y="7185"/>
                    <a:pt x="50109" y="0"/>
                    <a:pt x="68195" y="0"/>
                  </a:cubicBezTo>
                  <a:close/>
                </a:path>
              </a:pathLst>
            </a:custGeom>
            <a:gradFill rotWithShape="true">
              <a:gsLst>
                <a:gs pos="0">
                  <a:srgbClr val="16E793">
                    <a:alpha val="50000"/>
                  </a:srgbClr>
                </a:gs>
                <a:gs pos="100000">
                  <a:srgbClr val="28ED98">
                    <a:alpha val="6000"/>
                  </a:srgbClr>
                </a:gs>
              </a:gsLst>
              <a:lin ang="0"/>
            </a:gradFill>
            <a:ln w="28575" cap="rnd">
              <a:solidFill>
                <a:srgbClr val="FFFFFF">
                  <a:alpha val="49804"/>
                </a:srgbClr>
              </a:solidFill>
              <a:prstDash val="solid"/>
              <a:round/>
            </a:ln>
          </p:spPr>
        </p:sp>
        <p:sp>
          <p:nvSpPr>
            <p:cNvPr name="TextBox 10" id="10"/>
            <p:cNvSpPr txBox="true"/>
            <p:nvPr/>
          </p:nvSpPr>
          <p:spPr>
            <a:xfrm>
              <a:off x="0" y="28575"/>
              <a:ext cx="1524895" cy="138474"/>
            </a:xfrm>
            <a:prstGeom prst="rect">
              <a:avLst/>
            </a:prstGeom>
          </p:spPr>
          <p:txBody>
            <a:bodyPr anchor="ctr" rtlCol="false" tIns="50800" lIns="50800" bIns="50800" rIns="50800"/>
            <a:lstStyle/>
            <a:p>
              <a:pPr algn="ctr">
                <a:lnSpc>
                  <a:spcPts val="2661"/>
                </a:lnSpc>
              </a:pPr>
            </a:p>
          </p:txBody>
        </p:sp>
      </p:grpSp>
      <p:pic>
        <p:nvPicPr>
          <p:cNvPr name="Picture 11" id="11"/>
          <p:cNvPicPr>
            <a:picLocks noChangeAspect="true"/>
          </p:cNvPicPr>
          <p:nvPr/>
        </p:nvPicPr>
        <p:blipFill>
          <a:blip r:embed="rId3"/>
          <a:srcRect l="0" t="0" r="0" b="0"/>
          <a:stretch>
            <a:fillRect/>
          </a:stretch>
        </p:blipFill>
        <p:spPr>
          <a:xfrm flipH="true" flipV="false" rot="0">
            <a:off x="14475901" y="8650099"/>
            <a:ext cx="4776017" cy="1599966"/>
          </a:xfrm>
          <a:prstGeom prst="rect">
            <a:avLst/>
          </a:prstGeom>
        </p:spPr>
      </p:pic>
      <p:sp>
        <p:nvSpPr>
          <p:cNvPr name="Freeform 12" id="12"/>
          <p:cNvSpPr/>
          <p:nvPr/>
        </p:nvSpPr>
        <p:spPr>
          <a:xfrm flipH="true" flipV="false" rot="0">
            <a:off x="16179134" y="9144938"/>
            <a:ext cx="317166" cy="318905"/>
          </a:xfrm>
          <a:custGeom>
            <a:avLst/>
            <a:gdLst/>
            <a:ahLst/>
            <a:cxnLst/>
            <a:rect r="r" b="b" t="t" l="l"/>
            <a:pathLst>
              <a:path h="318905" w="317166">
                <a:moveTo>
                  <a:pt x="317166" y="0"/>
                </a:moveTo>
                <a:lnTo>
                  <a:pt x="0" y="0"/>
                </a:lnTo>
                <a:lnTo>
                  <a:pt x="0" y="318906"/>
                </a:lnTo>
                <a:lnTo>
                  <a:pt x="317166" y="318906"/>
                </a:lnTo>
                <a:lnTo>
                  <a:pt x="31716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0071547" y="2680853"/>
            <a:ext cx="5739703" cy="5739703"/>
          </a:xfrm>
          <a:custGeom>
            <a:avLst/>
            <a:gdLst/>
            <a:ahLst/>
            <a:cxnLst/>
            <a:rect r="r" b="b" t="t" l="l"/>
            <a:pathLst>
              <a:path h="5739703" w="5739703">
                <a:moveTo>
                  <a:pt x="0" y="0"/>
                </a:moveTo>
                <a:lnTo>
                  <a:pt x="5739703" y="0"/>
                </a:lnTo>
                <a:lnTo>
                  <a:pt x="5739703" y="5739703"/>
                </a:lnTo>
                <a:lnTo>
                  <a:pt x="0" y="5739703"/>
                </a:lnTo>
                <a:lnTo>
                  <a:pt x="0" y="0"/>
                </a:lnTo>
                <a:close/>
              </a:path>
            </a:pathLst>
          </a:custGeom>
          <a:blipFill>
            <a:blip r:embed="rId8"/>
            <a:stretch>
              <a:fillRect l="0" t="0" r="0" b="0"/>
            </a:stretch>
          </a:blipFill>
        </p:spPr>
      </p:sp>
      <p:sp>
        <p:nvSpPr>
          <p:cNvPr name="Freeform 14" id="14"/>
          <p:cNvSpPr/>
          <p:nvPr/>
        </p:nvSpPr>
        <p:spPr>
          <a:xfrm flipH="false" flipV="false" rot="0">
            <a:off x="15344738" y="5932369"/>
            <a:ext cx="2248699" cy="2488187"/>
          </a:xfrm>
          <a:custGeom>
            <a:avLst/>
            <a:gdLst/>
            <a:ahLst/>
            <a:cxnLst/>
            <a:rect r="r" b="b" t="t" l="l"/>
            <a:pathLst>
              <a:path h="2488187" w="2248699">
                <a:moveTo>
                  <a:pt x="0" y="0"/>
                </a:moveTo>
                <a:lnTo>
                  <a:pt x="2248699" y="0"/>
                </a:lnTo>
                <a:lnTo>
                  <a:pt x="2248699" y="2488187"/>
                </a:lnTo>
                <a:lnTo>
                  <a:pt x="0" y="2488187"/>
                </a:lnTo>
                <a:lnTo>
                  <a:pt x="0" y="0"/>
                </a:lnTo>
                <a:close/>
              </a:path>
            </a:pathLst>
          </a:custGeom>
          <a:blipFill>
            <a:blip r:embed="rId9"/>
            <a:stretch>
              <a:fillRect l="0" t="0" r="0" b="0"/>
            </a:stretch>
          </a:blipFill>
        </p:spPr>
      </p:sp>
      <p:sp>
        <p:nvSpPr>
          <p:cNvPr name="TextBox 15" id="15"/>
          <p:cNvSpPr txBox="true"/>
          <p:nvPr/>
        </p:nvSpPr>
        <p:spPr>
          <a:xfrm rot="0">
            <a:off x="2839683" y="828073"/>
            <a:ext cx="1875093"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Studio Shodwe</a:t>
            </a:r>
          </a:p>
        </p:txBody>
      </p:sp>
      <p:sp>
        <p:nvSpPr>
          <p:cNvPr name="TextBox 16" id="16"/>
          <p:cNvSpPr txBox="true"/>
          <p:nvPr/>
        </p:nvSpPr>
        <p:spPr>
          <a:xfrm rot="0">
            <a:off x="12238239" y="851870"/>
            <a:ext cx="902517"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Home</a:t>
            </a:r>
          </a:p>
        </p:txBody>
      </p:sp>
      <p:sp>
        <p:nvSpPr>
          <p:cNvPr name="TextBox 17" id="17"/>
          <p:cNvSpPr txBox="true"/>
          <p:nvPr/>
        </p:nvSpPr>
        <p:spPr>
          <a:xfrm rot="0">
            <a:off x="13904833" y="85187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About Us</a:t>
            </a:r>
          </a:p>
        </p:txBody>
      </p:sp>
      <p:sp>
        <p:nvSpPr>
          <p:cNvPr name="TextBox 18" id="18"/>
          <p:cNvSpPr txBox="true"/>
          <p:nvPr/>
        </p:nvSpPr>
        <p:spPr>
          <a:xfrm rot="0">
            <a:off x="15702985" y="85187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Contact</a:t>
            </a:r>
          </a:p>
        </p:txBody>
      </p:sp>
      <p:sp>
        <p:nvSpPr>
          <p:cNvPr name="TextBox 19" id="19"/>
          <p:cNvSpPr txBox="true"/>
          <p:nvPr/>
        </p:nvSpPr>
        <p:spPr>
          <a:xfrm rot="0">
            <a:off x="1700108" y="2654488"/>
            <a:ext cx="6267805" cy="2049305"/>
          </a:xfrm>
          <a:prstGeom prst="rect">
            <a:avLst/>
          </a:prstGeom>
        </p:spPr>
        <p:txBody>
          <a:bodyPr anchor="t" rtlCol="false" tIns="0" lIns="0" bIns="0" rIns="0">
            <a:spAutoFit/>
          </a:bodyPr>
          <a:lstStyle/>
          <a:p>
            <a:pPr algn="l">
              <a:lnSpc>
                <a:spcPts val="7950"/>
              </a:lnSpc>
            </a:pPr>
            <a:r>
              <a:rPr lang="en-US" sz="7430" b="true">
                <a:solidFill>
                  <a:srgbClr val="FFFFFF"/>
                </a:solidFill>
                <a:latin typeface="Montserrat Bold"/>
                <a:ea typeface="Montserrat Bold"/>
                <a:cs typeface="Montserrat Bold"/>
                <a:sym typeface="Montserrat Bold"/>
              </a:rPr>
              <a:t>Data Processing</a:t>
            </a:r>
          </a:p>
        </p:txBody>
      </p:sp>
      <p:sp>
        <p:nvSpPr>
          <p:cNvPr name="TextBox 20" id="20"/>
          <p:cNvSpPr txBox="true"/>
          <p:nvPr/>
        </p:nvSpPr>
        <p:spPr>
          <a:xfrm rot="0">
            <a:off x="1734896" y="5105400"/>
            <a:ext cx="6950569" cy="2881550"/>
          </a:xfrm>
          <a:prstGeom prst="rect">
            <a:avLst/>
          </a:prstGeom>
        </p:spPr>
        <p:txBody>
          <a:bodyPr anchor="t" rtlCol="false" tIns="0" lIns="0" bIns="0" rIns="0">
            <a:spAutoFit/>
          </a:bodyPr>
          <a:lstStyle/>
          <a:p>
            <a:pPr algn="l">
              <a:lnSpc>
                <a:spcPts val="2874"/>
              </a:lnSpc>
              <a:spcBef>
                <a:spcPct val="0"/>
              </a:spcBef>
            </a:pPr>
            <a:r>
              <a:rPr lang="en-US" sz="2053">
                <a:solidFill>
                  <a:srgbClr val="FFFFFF"/>
                </a:solidFill>
                <a:latin typeface="Montserrat"/>
                <a:ea typeface="Montserrat"/>
                <a:cs typeface="Montserrat"/>
                <a:sym typeface="Montserrat"/>
              </a:rPr>
              <a:t>Lorem ipsum odor amet, consectetuer adipiscing elit. Imperdiet nisi elit platea sollicitudin ligula; aenean libero. Molestie orci pellentesque ad suscipit senectus natoque varius quis magna. Erat porta habitasse maecenas magna blandit volutpat ornare a. Aliquet eu pharetra venenatis blandit elit luctus primis elit facilisi. Adipiscing maximus faucibus sit vel bibendum hac litora commodo. </a:t>
            </a:r>
          </a:p>
        </p:txBody>
      </p:sp>
      <p:sp>
        <p:nvSpPr>
          <p:cNvPr name="TextBox 21" id="21"/>
          <p:cNvSpPr txBox="true"/>
          <p:nvPr/>
        </p:nvSpPr>
        <p:spPr>
          <a:xfrm rot="0">
            <a:off x="14913641" y="9134475"/>
            <a:ext cx="1246443"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next slide</a:t>
            </a:r>
          </a:p>
        </p:txBody>
      </p:sp>
      <p:sp>
        <p:nvSpPr>
          <p:cNvPr name="TextBox 22" id="22"/>
          <p:cNvSpPr txBox="true"/>
          <p:nvPr/>
        </p:nvSpPr>
        <p:spPr>
          <a:xfrm rot="0">
            <a:off x="1827324" y="9148237"/>
            <a:ext cx="3004081"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www.reallygreatsite.com</a:t>
            </a:r>
          </a:p>
        </p:txBody>
      </p:sp>
      <p:grpSp>
        <p:nvGrpSpPr>
          <p:cNvPr name="Group 23" id="23"/>
          <p:cNvGrpSpPr/>
          <p:nvPr/>
        </p:nvGrpSpPr>
        <p:grpSpPr>
          <a:xfrm rot="0">
            <a:off x="9379107" y="2997253"/>
            <a:ext cx="1910563" cy="191056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90525" cap="sq">
              <a:gradFill>
                <a:gsLst>
                  <a:gs pos="0">
                    <a:srgbClr val="C6269E">
                      <a:alpha val="100000"/>
                    </a:srgbClr>
                  </a:gs>
                  <a:gs pos="100000">
                    <a:srgbClr val="DDBAFF">
                      <a:alpha val="12000"/>
                    </a:srgbClr>
                  </a:gs>
                </a:gsLst>
                <a:lin ang="0"/>
              </a:gradFill>
              <a:prstDash val="solid"/>
              <a:miter/>
            </a:ln>
          </p:spPr>
        </p:sp>
        <p:sp>
          <p:nvSpPr>
            <p:cNvPr name="TextBox 25" id="25"/>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grpSp>
        <p:nvGrpSpPr>
          <p:cNvPr name="Group 26" id="26"/>
          <p:cNvGrpSpPr/>
          <p:nvPr/>
        </p:nvGrpSpPr>
        <p:grpSpPr>
          <a:xfrm rot="0">
            <a:off x="15990992" y="4977088"/>
            <a:ext cx="1910563" cy="1910563"/>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90525" cap="sq">
              <a:gradFill>
                <a:gsLst>
                  <a:gs pos="0">
                    <a:srgbClr val="C6269E">
                      <a:alpha val="88000"/>
                    </a:srgbClr>
                  </a:gs>
                  <a:gs pos="100000">
                    <a:srgbClr val="DDBAFF">
                      <a:alpha val="10560"/>
                    </a:srgbClr>
                  </a:gs>
                </a:gsLst>
                <a:lin ang="0"/>
              </a:gradFill>
              <a:prstDash val="solid"/>
              <a:miter/>
            </a:ln>
          </p:spPr>
        </p:sp>
        <p:sp>
          <p:nvSpPr>
            <p:cNvPr name="TextBox 28" id="28"/>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pic>
        <p:nvPicPr>
          <p:cNvPr name="Picture 3" id="3"/>
          <p:cNvPicPr>
            <a:picLocks noChangeAspect="true"/>
          </p:cNvPicPr>
          <p:nvPr/>
        </p:nvPicPr>
        <p:blipFill>
          <a:blip r:embed="rId3"/>
          <a:srcRect l="0" t="0" r="0" b="0"/>
          <a:stretch>
            <a:fillRect/>
          </a:stretch>
        </p:blipFill>
        <p:spPr>
          <a:xfrm flipH="false" flipV="false" rot="0">
            <a:off x="-1726245" y="75356"/>
            <a:ext cx="7443006" cy="2493407"/>
          </a:xfrm>
          <a:prstGeom prst="rect">
            <a:avLst/>
          </a:prstGeom>
        </p:spPr>
      </p:pic>
      <p:grpSp>
        <p:nvGrpSpPr>
          <p:cNvPr name="Group 4" id="4"/>
          <p:cNvGrpSpPr/>
          <p:nvPr/>
        </p:nvGrpSpPr>
        <p:grpSpPr>
          <a:xfrm rot="0">
            <a:off x="1700108" y="687794"/>
            <a:ext cx="3623488" cy="634265"/>
            <a:chOff x="0" y="0"/>
            <a:chExt cx="954334" cy="167049"/>
          </a:xfrm>
        </p:grpSpPr>
        <p:sp>
          <p:nvSpPr>
            <p:cNvPr name="Freeform 5" id="5"/>
            <p:cNvSpPr/>
            <p:nvPr/>
          </p:nvSpPr>
          <p:spPr>
            <a:xfrm flipH="false" flipV="false" rot="0">
              <a:off x="0" y="0"/>
              <a:ext cx="954334" cy="167049"/>
            </a:xfrm>
            <a:custGeom>
              <a:avLst/>
              <a:gdLst/>
              <a:ahLst/>
              <a:cxnLst/>
              <a:rect r="r" b="b" t="t" l="l"/>
              <a:pathLst>
                <a:path h="167049" w="954334">
                  <a:moveTo>
                    <a:pt x="83525" y="0"/>
                  </a:moveTo>
                  <a:lnTo>
                    <a:pt x="870810" y="0"/>
                  </a:lnTo>
                  <a:cubicBezTo>
                    <a:pt x="892962" y="0"/>
                    <a:pt x="914207" y="8800"/>
                    <a:pt x="929871" y="24464"/>
                  </a:cubicBezTo>
                  <a:cubicBezTo>
                    <a:pt x="945535" y="40128"/>
                    <a:pt x="954334" y="61373"/>
                    <a:pt x="954334" y="83525"/>
                  </a:cubicBezTo>
                  <a:lnTo>
                    <a:pt x="954334" y="83525"/>
                  </a:lnTo>
                  <a:cubicBezTo>
                    <a:pt x="954334" y="129654"/>
                    <a:pt x="916939" y="167049"/>
                    <a:pt x="870810" y="167049"/>
                  </a:cubicBezTo>
                  <a:lnTo>
                    <a:pt x="83525" y="167049"/>
                  </a:lnTo>
                  <a:cubicBezTo>
                    <a:pt x="37395" y="167049"/>
                    <a:pt x="0" y="129654"/>
                    <a:pt x="0" y="83525"/>
                  </a:cubicBezTo>
                  <a:lnTo>
                    <a:pt x="0" y="83525"/>
                  </a:lnTo>
                  <a:cubicBezTo>
                    <a:pt x="0" y="37395"/>
                    <a:pt x="37395" y="0"/>
                    <a:pt x="83525" y="0"/>
                  </a:cubicBezTo>
                  <a:close/>
                </a:path>
              </a:pathLst>
            </a:custGeom>
            <a:gradFill rotWithShape="true">
              <a:gsLst>
                <a:gs pos="0">
                  <a:srgbClr val="C6269E">
                    <a:alpha val="50000"/>
                  </a:srgbClr>
                </a:gs>
                <a:gs pos="100000">
                  <a:srgbClr val="DDBAFF">
                    <a:alpha val="6000"/>
                  </a:srgbClr>
                </a:gs>
              </a:gsLst>
              <a:lin ang="0"/>
            </a:gradFill>
            <a:ln w="28575" cap="rnd">
              <a:solidFill>
                <a:srgbClr val="FFFFFF">
                  <a:alpha val="49804"/>
                </a:srgbClr>
              </a:solidFill>
              <a:prstDash val="solid"/>
              <a:round/>
            </a:ln>
          </p:spPr>
        </p:sp>
        <p:sp>
          <p:nvSpPr>
            <p:cNvPr name="TextBox 6" id="6"/>
            <p:cNvSpPr txBox="true"/>
            <p:nvPr/>
          </p:nvSpPr>
          <p:spPr>
            <a:xfrm>
              <a:off x="0" y="28575"/>
              <a:ext cx="954334" cy="13847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2224727" y="842405"/>
            <a:ext cx="359015" cy="325072"/>
          </a:xfrm>
          <a:custGeom>
            <a:avLst/>
            <a:gdLst/>
            <a:ahLst/>
            <a:cxnLst/>
            <a:rect r="r" b="b" t="t" l="l"/>
            <a:pathLst>
              <a:path h="325072" w="359015">
                <a:moveTo>
                  <a:pt x="0" y="0"/>
                </a:moveTo>
                <a:lnTo>
                  <a:pt x="359015" y="0"/>
                </a:lnTo>
                <a:lnTo>
                  <a:pt x="359015" y="325072"/>
                </a:lnTo>
                <a:lnTo>
                  <a:pt x="0" y="325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1580983" y="687794"/>
            <a:ext cx="5789836" cy="634265"/>
            <a:chOff x="0" y="0"/>
            <a:chExt cx="1524895" cy="167049"/>
          </a:xfrm>
        </p:grpSpPr>
        <p:sp>
          <p:nvSpPr>
            <p:cNvPr name="Freeform 9" id="9"/>
            <p:cNvSpPr/>
            <p:nvPr/>
          </p:nvSpPr>
          <p:spPr>
            <a:xfrm flipH="false" flipV="false" rot="0">
              <a:off x="0" y="0"/>
              <a:ext cx="1524895" cy="167049"/>
            </a:xfrm>
            <a:custGeom>
              <a:avLst/>
              <a:gdLst/>
              <a:ahLst/>
              <a:cxnLst/>
              <a:rect r="r" b="b" t="t" l="l"/>
              <a:pathLst>
                <a:path h="167049" w="1524895">
                  <a:moveTo>
                    <a:pt x="68195" y="0"/>
                  </a:moveTo>
                  <a:lnTo>
                    <a:pt x="1456700" y="0"/>
                  </a:lnTo>
                  <a:cubicBezTo>
                    <a:pt x="1474786" y="0"/>
                    <a:pt x="1492132" y="7185"/>
                    <a:pt x="1504921" y="19974"/>
                  </a:cubicBezTo>
                  <a:cubicBezTo>
                    <a:pt x="1517710" y="32763"/>
                    <a:pt x="1524895" y="50109"/>
                    <a:pt x="1524895" y="68195"/>
                  </a:cubicBezTo>
                  <a:lnTo>
                    <a:pt x="1524895" y="98854"/>
                  </a:lnTo>
                  <a:cubicBezTo>
                    <a:pt x="1524895" y="116941"/>
                    <a:pt x="1517710" y="134286"/>
                    <a:pt x="1504921" y="147075"/>
                  </a:cubicBezTo>
                  <a:cubicBezTo>
                    <a:pt x="1492132" y="159864"/>
                    <a:pt x="1474786" y="167049"/>
                    <a:pt x="1456700" y="167049"/>
                  </a:cubicBezTo>
                  <a:lnTo>
                    <a:pt x="68195" y="167049"/>
                  </a:lnTo>
                  <a:cubicBezTo>
                    <a:pt x="50109" y="167049"/>
                    <a:pt x="32763" y="159864"/>
                    <a:pt x="19974" y="147075"/>
                  </a:cubicBezTo>
                  <a:cubicBezTo>
                    <a:pt x="7185" y="134286"/>
                    <a:pt x="0" y="116941"/>
                    <a:pt x="0" y="98854"/>
                  </a:cubicBezTo>
                  <a:lnTo>
                    <a:pt x="0" y="68195"/>
                  </a:lnTo>
                  <a:cubicBezTo>
                    <a:pt x="0" y="50109"/>
                    <a:pt x="7185" y="32763"/>
                    <a:pt x="19974" y="19974"/>
                  </a:cubicBezTo>
                  <a:cubicBezTo>
                    <a:pt x="32763" y="7185"/>
                    <a:pt x="50109" y="0"/>
                    <a:pt x="68195" y="0"/>
                  </a:cubicBezTo>
                  <a:close/>
                </a:path>
              </a:pathLst>
            </a:custGeom>
            <a:gradFill rotWithShape="true">
              <a:gsLst>
                <a:gs pos="0">
                  <a:srgbClr val="16E793">
                    <a:alpha val="50000"/>
                  </a:srgbClr>
                </a:gs>
                <a:gs pos="100000">
                  <a:srgbClr val="28ED98">
                    <a:alpha val="6000"/>
                  </a:srgbClr>
                </a:gs>
              </a:gsLst>
              <a:lin ang="0"/>
            </a:gradFill>
            <a:ln w="28575" cap="rnd">
              <a:solidFill>
                <a:srgbClr val="FFFFFF">
                  <a:alpha val="49804"/>
                </a:srgbClr>
              </a:solidFill>
              <a:prstDash val="solid"/>
              <a:round/>
            </a:ln>
          </p:spPr>
        </p:sp>
        <p:sp>
          <p:nvSpPr>
            <p:cNvPr name="TextBox 10" id="10"/>
            <p:cNvSpPr txBox="true"/>
            <p:nvPr/>
          </p:nvSpPr>
          <p:spPr>
            <a:xfrm>
              <a:off x="0" y="28575"/>
              <a:ext cx="1524895" cy="138474"/>
            </a:xfrm>
            <a:prstGeom prst="rect">
              <a:avLst/>
            </a:prstGeom>
          </p:spPr>
          <p:txBody>
            <a:bodyPr anchor="ctr" rtlCol="false" tIns="50800" lIns="50800" bIns="50800" rIns="50800"/>
            <a:lstStyle/>
            <a:p>
              <a:pPr algn="ctr">
                <a:lnSpc>
                  <a:spcPts val="2661"/>
                </a:lnSpc>
              </a:pPr>
            </a:p>
          </p:txBody>
        </p:sp>
      </p:grpSp>
      <p:sp>
        <p:nvSpPr>
          <p:cNvPr name="Freeform 11" id="11"/>
          <p:cNvSpPr/>
          <p:nvPr/>
        </p:nvSpPr>
        <p:spPr>
          <a:xfrm flipH="true" flipV="false" rot="0">
            <a:off x="16179134" y="9144938"/>
            <a:ext cx="317166" cy="318905"/>
          </a:xfrm>
          <a:custGeom>
            <a:avLst/>
            <a:gdLst/>
            <a:ahLst/>
            <a:cxnLst/>
            <a:rect r="r" b="b" t="t" l="l"/>
            <a:pathLst>
              <a:path h="318905" w="317166">
                <a:moveTo>
                  <a:pt x="317166" y="0"/>
                </a:moveTo>
                <a:lnTo>
                  <a:pt x="0" y="0"/>
                </a:lnTo>
                <a:lnTo>
                  <a:pt x="0" y="318906"/>
                </a:lnTo>
                <a:lnTo>
                  <a:pt x="317166" y="318906"/>
                </a:lnTo>
                <a:lnTo>
                  <a:pt x="31716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0516206" y="2187444"/>
            <a:ext cx="4828532" cy="6694672"/>
          </a:xfrm>
          <a:custGeom>
            <a:avLst/>
            <a:gdLst/>
            <a:ahLst/>
            <a:cxnLst/>
            <a:rect r="r" b="b" t="t" l="l"/>
            <a:pathLst>
              <a:path h="6694672" w="4828532">
                <a:moveTo>
                  <a:pt x="0" y="0"/>
                </a:moveTo>
                <a:lnTo>
                  <a:pt x="4828532" y="0"/>
                </a:lnTo>
                <a:lnTo>
                  <a:pt x="4828532" y="6694672"/>
                </a:lnTo>
                <a:lnTo>
                  <a:pt x="0" y="6694672"/>
                </a:lnTo>
                <a:lnTo>
                  <a:pt x="0" y="0"/>
                </a:lnTo>
                <a:close/>
              </a:path>
            </a:pathLst>
          </a:custGeom>
          <a:blipFill>
            <a:blip r:embed="rId8"/>
            <a:stretch>
              <a:fillRect l="0" t="0" r="0" b="0"/>
            </a:stretch>
          </a:blipFill>
        </p:spPr>
      </p:sp>
      <p:sp>
        <p:nvSpPr>
          <p:cNvPr name="Freeform 13" id="13"/>
          <p:cNvSpPr/>
          <p:nvPr/>
        </p:nvSpPr>
        <p:spPr>
          <a:xfrm flipH="false" flipV="false" rot="0">
            <a:off x="15215447" y="2187444"/>
            <a:ext cx="4310743" cy="4114800"/>
          </a:xfrm>
          <a:custGeom>
            <a:avLst/>
            <a:gdLst/>
            <a:ahLst/>
            <a:cxnLst/>
            <a:rect r="r" b="b" t="t" l="l"/>
            <a:pathLst>
              <a:path h="4114800" w="4310743">
                <a:moveTo>
                  <a:pt x="0" y="0"/>
                </a:moveTo>
                <a:lnTo>
                  <a:pt x="4310743" y="0"/>
                </a:lnTo>
                <a:lnTo>
                  <a:pt x="4310743" y="4114800"/>
                </a:lnTo>
                <a:lnTo>
                  <a:pt x="0" y="4114800"/>
                </a:lnTo>
                <a:lnTo>
                  <a:pt x="0" y="0"/>
                </a:lnTo>
                <a:close/>
              </a:path>
            </a:pathLst>
          </a:custGeom>
          <a:blipFill>
            <a:blip r:embed="rId9">
              <a:alphaModFix amt="4399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2839683" y="828073"/>
            <a:ext cx="1875093"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Studio Shodwe</a:t>
            </a:r>
          </a:p>
        </p:txBody>
      </p:sp>
      <p:sp>
        <p:nvSpPr>
          <p:cNvPr name="TextBox 15" id="15"/>
          <p:cNvSpPr txBox="true"/>
          <p:nvPr/>
        </p:nvSpPr>
        <p:spPr>
          <a:xfrm rot="0">
            <a:off x="12238239" y="851870"/>
            <a:ext cx="902517"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Home</a:t>
            </a:r>
          </a:p>
        </p:txBody>
      </p:sp>
      <p:sp>
        <p:nvSpPr>
          <p:cNvPr name="TextBox 16" id="16"/>
          <p:cNvSpPr txBox="true"/>
          <p:nvPr/>
        </p:nvSpPr>
        <p:spPr>
          <a:xfrm rot="0">
            <a:off x="13904833" y="85187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About Us</a:t>
            </a:r>
          </a:p>
        </p:txBody>
      </p:sp>
      <p:sp>
        <p:nvSpPr>
          <p:cNvPr name="TextBox 17" id="17"/>
          <p:cNvSpPr txBox="true"/>
          <p:nvPr/>
        </p:nvSpPr>
        <p:spPr>
          <a:xfrm rot="0">
            <a:off x="15702985" y="85187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Contact</a:t>
            </a:r>
          </a:p>
        </p:txBody>
      </p:sp>
      <p:sp>
        <p:nvSpPr>
          <p:cNvPr name="TextBox 18" id="18"/>
          <p:cNvSpPr txBox="true"/>
          <p:nvPr/>
        </p:nvSpPr>
        <p:spPr>
          <a:xfrm rot="0">
            <a:off x="14913641" y="9134475"/>
            <a:ext cx="1246443"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next slide</a:t>
            </a:r>
          </a:p>
        </p:txBody>
      </p:sp>
      <p:sp>
        <p:nvSpPr>
          <p:cNvPr name="TextBox 19" id="19"/>
          <p:cNvSpPr txBox="true"/>
          <p:nvPr/>
        </p:nvSpPr>
        <p:spPr>
          <a:xfrm rot="0">
            <a:off x="1827324" y="9148237"/>
            <a:ext cx="3004081"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www.reallygreatsite.com</a:t>
            </a:r>
          </a:p>
        </p:txBody>
      </p:sp>
      <p:sp>
        <p:nvSpPr>
          <p:cNvPr name="TextBox 20" id="20"/>
          <p:cNvSpPr txBox="true"/>
          <p:nvPr/>
        </p:nvSpPr>
        <p:spPr>
          <a:xfrm rot="0">
            <a:off x="1700108" y="2520131"/>
            <a:ext cx="5310582" cy="2049305"/>
          </a:xfrm>
          <a:prstGeom prst="rect">
            <a:avLst/>
          </a:prstGeom>
        </p:spPr>
        <p:txBody>
          <a:bodyPr anchor="t" rtlCol="false" tIns="0" lIns="0" bIns="0" rIns="0">
            <a:spAutoFit/>
          </a:bodyPr>
          <a:lstStyle/>
          <a:p>
            <a:pPr algn="l">
              <a:lnSpc>
                <a:spcPts val="7950"/>
              </a:lnSpc>
            </a:pPr>
            <a:r>
              <a:rPr lang="en-US" sz="7430" b="true">
                <a:solidFill>
                  <a:srgbClr val="FFFFFF"/>
                </a:solidFill>
                <a:latin typeface="Montserrat Bold"/>
                <a:ea typeface="Montserrat Bold"/>
                <a:cs typeface="Montserrat Bold"/>
                <a:sym typeface="Montserrat Bold"/>
              </a:rPr>
              <a:t>Neural Networks</a:t>
            </a:r>
          </a:p>
        </p:txBody>
      </p:sp>
      <p:sp>
        <p:nvSpPr>
          <p:cNvPr name="TextBox 21" id="21"/>
          <p:cNvSpPr txBox="true"/>
          <p:nvPr/>
        </p:nvSpPr>
        <p:spPr>
          <a:xfrm rot="0">
            <a:off x="1734896" y="4971043"/>
            <a:ext cx="6849809" cy="2881550"/>
          </a:xfrm>
          <a:prstGeom prst="rect">
            <a:avLst/>
          </a:prstGeom>
        </p:spPr>
        <p:txBody>
          <a:bodyPr anchor="t" rtlCol="false" tIns="0" lIns="0" bIns="0" rIns="0">
            <a:spAutoFit/>
          </a:bodyPr>
          <a:lstStyle/>
          <a:p>
            <a:pPr algn="l">
              <a:lnSpc>
                <a:spcPts val="2874"/>
              </a:lnSpc>
              <a:spcBef>
                <a:spcPct val="0"/>
              </a:spcBef>
            </a:pPr>
            <a:r>
              <a:rPr lang="en-US" sz="2053">
                <a:solidFill>
                  <a:srgbClr val="FFFFFF"/>
                </a:solidFill>
                <a:latin typeface="Montserrat"/>
                <a:ea typeface="Montserrat"/>
                <a:cs typeface="Montserrat"/>
                <a:sym typeface="Montserrat"/>
              </a:rPr>
              <a:t>Lorem ipsum odor amet, consectetuer adipiscing elit. Imperdiet nisi elit platea sollicitudin ligula; aenean libero. Molestie orci pellentesque ad suscipit senectus natoque varius quis magna. Erat porta habitasse maecenas magna blandit volutpat ornare a. Aliquet eu pharetra venenatis blandit elit luctus primis elit facilisi. Adipiscing maximus faucibus sit vel bibendum hac litora commodo. </a:t>
            </a:r>
          </a:p>
        </p:txBody>
      </p:sp>
      <p:sp>
        <p:nvSpPr>
          <p:cNvPr name="Freeform 22" id="22"/>
          <p:cNvSpPr/>
          <p:nvPr/>
        </p:nvSpPr>
        <p:spPr>
          <a:xfrm flipH="false" flipV="false" rot="0">
            <a:off x="7010690" y="7663348"/>
            <a:ext cx="4310743" cy="4114800"/>
          </a:xfrm>
          <a:custGeom>
            <a:avLst/>
            <a:gdLst/>
            <a:ahLst/>
            <a:cxnLst/>
            <a:rect r="r" b="b" t="t" l="l"/>
            <a:pathLst>
              <a:path h="4114800" w="4310743">
                <a:moveTo>
                  <a:pt x="0" y="0"/>
                </a:moveTo>
                <a:lnTo>
                  <a:pt x="4310742" y="0"/>
                </a:lnTo>
                <a:lnTo>
                  <a:pt x="4310742" y="4114800"/>
                </a:lnTo>
                <a:lnTo>
                  <a:pt x="0" y="4114800"/>
                </a:lnTo>
                <a:lnTo>
                  <a:pt x="0" y="0"/>
                </a:lnTo>
                <a:close/>
              </a:path>
            </a:pathLst>
          </a:custGeom>
          <a:blipFill>
            <a:blip r:embed="rId9">
              <a:alphaModFix amt="43999"/>
              <a:extLst>
                <a:ext uri="{96DAC541-7B7A-43D3-8B79-37D633B846F1}">
                  <asvg:svgBlip xmlns:asvg="http://schemas.microsoft.com/office/drawing/2016/SVG/main" r:embed="rId10"/>
                </a:ext>
              </a:extLst>
            </a:blip>
            <a:stretch>
              <a:fillRect l="0" t="0" r="0" b="0"/>
            </a:stretch>
          </a:blipFill>
        </p:spPr>
      </p:sp>
      <p:grpSp>
        <p:nvGrpSpPr>
          <p:cNvPr name="Group 23" id="23"/>
          <p:cNvGrpSpPr/>
          <p:nvPr/>
        </p:nvGrpSpPr>
        <p:grpSpPr>
          <a:xfrm rot="0">
            <a:off x="9560924" y="1613482"/>
            <a:ext cx="1910563" cy="191056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90525" cap="sq">
              <a:gradFill>
                <a:gsLst>
                  <a:gs pos="0">
                    <a:srgbClr val="C6269E">
                      <a:alpha val="88000"/>
                    </a:srgbClr>
                  </a:gs>
                  <a:gs pos="100000">
                    <a:srgbClr val="DDBAFF">
                      <a:alpha val="10560"/>
                    </a:srgbClr>
                  </a:gs>
                </a:gsLst>
                <a:lin ang="0"/>
              </a:gradFill>
              <a:prstDash val="solid"/>
              <a:miter/>
            </a:ln>
          </p:spPr>
        </p:sp>
        <p:sp>
          <p:nvSpPr>
            <p:cNvPr name="TextBox 25" id="25"/>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700108" y="687794"/>
            <a:ext cx="3623488" cy="634265"/>
            <a:chOff x="0" y="0"/>
            <a:chExt cx="954334" cy="167049"/>
          </a:xfrm>
        </p:grpSpPr>
        <p:sp>
          <p:nvSpPr>
            <p:cNvPr name="Freeform 4" id="4"/>
            <p:cNvSpPr/>
            <p:nvPr/>
          </p:nvSpPr>
          <p:spPr>
            <a:xfrm flipH="false" flipV="false" rot="0">
              <a:off x="0" y="0"/>
              <a:ext cx="954334" cy="167049"/>
            </a:xfrm>
            <a:custGeom>
              <a:avLst/>
              <a:gdLst/>
              <a:ahLst/>
              <a:cxnLst/>
              <a:rect r="r" b="b" t="t" l="l"/>
              <a:pathLst>
                <a:path h="167049" w="954334">
                  <a:moveTo>
                    <a:pt x="83525" y="0"/>
                  </a:moveTo>
                  <a:lnTo>
                    <a:pt x="870810" y="0"/>
                  </a:lnTo>
                  <a:cubicBezTo>
                    <a:pt x="892962" y="0"/>
                    <a:pt x="914207" y="8800"/>
                    <a:pt x="929871" y="24464"/>
                  </a:cubicBezTo>
                  <a:cubicBezTo>
                    <a:pt x="945535" y="40128"/>
                    <a:pt x="954334" y="61373"/>
                    <a:pt x="954334" y="83525"/>
                  </a:cubicBezTo>
                  <a:lnTo>
                    <a:pt x="954334" y="83525"/>
                  </a:lnTo>
                  <a:cubicBezTo>
                    <a:pt x="954334" y="129654"/>
                    <a:pt x="916939" y="167049"/>
                    <a:pt x="870810" y="167049"/>
                  </a:cubicBezTo>
                  <a:lnTo>
                    <a:pt x="83525" y="167049"/>
                  </a:lnTo>
                  <a:cubicBezTo>
                    <a:pt x="37395" y="167049"/>
                    <a:pt x="0" y="129654"/>
                    <a:pt x="0" y="83525"/>
                  </a:cubicBezTo>
                  <a:lnTo>
                    <a:pt x="0" y="83525"/>
                  </a:lnTo>
                  <a:cubicBezTo>
                    <a:pt x="0" y="37395"/>
                    <a:pt x="37395" y="0"/>
                    <a:pt x="83525" y="0"/>
                  </a:cubicBezTo>
                  <a:close/>
                </a:path>
              </a:pathLst>
            </a:custGeom>
            <a:gradFill rotWithShape="true">
              <a:gsLst>
                <a:gs pos="0">
                  <a:srgbClr val="C6269E">
                    <a:alpha val="50000"/>
                  </a:srgbClr>
                </a:gs>
                <a:gs pos="100000">
                  <a:srgbClr val="DDBAFF">
                    <a:alpha val="6000"/>
                  </a:srgbClr>
                </a:gs>
              </a:gsLst>
              <a:lin ang="0"/>
            </a:gradFill>
            <a:ln w="28575" cap="rnd">
              <a:solidFill>
                <a:srgbClr val="FFFFFF">
                  <a:alpha val="49804"/>
                </a:srgbClr>
              </a:solidFill>
              <a:prstDash val="solid"/>
              <a:round/>
            </a:ln>
          </p:spPr>
        </p:sp>
        <p:sp>
          <p:nvSpPr>
            <p:cNvPr name="TextBox 5" id="5"/>
            <p:cNvSpPr txBox="true"/>
            <p:nvPr/>
          </p:nvSpPr>
          <p:spPr>
            <a:xfrm>
              <a:off x="0" y="28575"/>
              <a:ext cx="954334" cy="138474"/>
            </a:xfrm>
            <a:prstGeom prst="rect">
              <a:avLst/>
            </a:prstGeom>
          </p:spPr>
          <p:txBody>
            <a:bodyPr anchor="ctr" rtlCol="false" tIns="50800" lIns="50800" bIns="50800" rIns="50800"/>
            <a:lstStyle/>
            <a:p>
              <a:pPr algn="ctr">
                <a:lnSpc>
                  <a:spcPts val="2661"/>
                </a:lnSpc>
              </a:pPr>
            </a:p>
          </p:txBody>
        </p:sp>
      </p:grpSp>
      <p:sp>
        <p:nvSpPr>
          <p:cNvPr name="Freeform 6" id="6"/>
          <p:cNvSpPr/>
          <p:nvPr/>
        </p:nvSpPr>
        <p:spPr>
          <a:xfrm flipH="false" flipV="false" rot="0">
            <a:off x="2224727" y="842405"/>
            <a:ext cx="359015" cy="325072"/>
          </a:xfrm>
          <a:custGeom>
            <a:avLst/>
            <a:gdLst/>
            <a:ahLst/>
            <a:cxnLst/>
            <a:rect r="r" b="b" t="t" l="l"/>
            <a:pathLst>
              <a:path h="325072" w="359015">
                <a:moveTo>
                  <a:pt x="0" y="0"/>
                </a:moveTo>
                <a:lnTo>
                  <a:pt x="359015" y="0"/>
                </a:lnTo>
                <a:lnTo>
                  <a:pt x="359015" y="325072"/>
                </a:lnTo>
                <a:lnTo>
                  <a:pt x="0" y="3250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1580983" y="687794"/>
            <a:ext cx="5789836" cy="634265"/>
            <a:chOff x="0" y="0"/>
            <a:chExt cx="1524895" cy="167049"/>
          </a:xfrm>
        </p:grpSpPr>
        <p:sp>
          <p:nvSpPr>
            <p:cNvPr name="Freeform 8" id="8"/>
            <p:cNvSpPr/>
            <p:nvPr/>
          </p:nvSpPr>
          <p:spPr>
            <a:xfrm flipH="false" flipV="false" rot="0">
              <a:off x="0" y="0"/>
              <a:ext cx="1524895" cy="167049"/>
            </a:xfrm>
            <a:custGeom>
              <a:avLst/>
              <a:gdLst/>
              <a:ahLst/>
              <a:cxnLst/>
              <a:rect r="r" b="b" t="t" l="l"/>
              <a:pathLst>
                <a:path h="167049" w="1524895">
                  <a:moveTo>
                    <a:pt x="68195" y="0"/>
                  </a:moveTo>
                  <a:lnTo>
                    <a:pt x="1456700" y="0"/>
                  </a:lnTo>
                  <a:cubicBezTo>
                    <a:pt x="1474786" y="0"/>
                    <a:pt x="1492132" y="7185"/>
                    <a:pt x="1504921" y="19974"/>
                  </a:cubicBezTo>
                  <a:cubicBezTo>
                    <a:pt x="1517710" y="32763"/>
                    <a:pt x="1524895" y="50109"/>
                    <a:pt x="1524895" y="68195"/>
                  </a:cubicBezTo>
                  <a:lnTo>
                    <a:pt x="1524895" y="98854"/>
                  </a:lnTo>
                  <a:cubicBezTo>
                    <a:pt x="1524895" y="116941"/>
                    <a:pt x="1517710" y="134286"/>
                    <a:pt x="1504921" y="147075"/>
                  </a:cubicBezTo>
                  <a:cubicBezTo>
                    <a:pt x="1492132" y="159864"/>
                    <a:pt x="1474786" y="167049"/>
                    <a:pt x="1456700" y="167049"/>
                  </a:cubicBezTo>
                  <a:lnTo>
                    <a:pt x="68195" y="167049"/>
                  </a:lnTo>
                  <a:cubicBezTo>
                    <a:pt x="50109" y="167049"/>
                    <a:pt x="32763" y="159864"/>
                    <a:pt x="19974" y="147075"/>
                  </a:cubicBezTo>
                  <a:cubicBezTo>
                    <a:pt x="7185" y="134286"/>
                    <a:pt x="0" y="116941"/>
                    <a:pt x="0" y="98854"/>
                  </a:cubicBezTo>
                  <a:lnTo>
                    <a:pt x="0" y="68195"/>
                  </a:lnTo>
                  <a:cubicBezTo>
                    <a:pt x="0" y="50109"/>
                    <a:pt x="7185" y="32763"/>
                    <a:pt x="19974" y="19974"/>
                  </a:cubicBezTo>
                  <a:cubicBezTo>
                    <a:pt x="32763" y="7185"/>
                    <a:pt x="50109" y="0"/>
                    <a:pt x="68195" y="0"/>
                  </a:cubicBezTo>
                  <a:close/>
                </a:path>
              </a:pathLst>
            </a:custGeom>
            <a:gradFill rotWithShape="true">
              <a:gsLst>
                <a:gs pos="0">
                  <a:srgbClr val="16E793">
                    <a:alpha val="50000"/>
                  </a:srgbClr>
                </a:gs>
                <a:gs pos="100000">
                  <a:srgbClr val="28ED98">
                    <a:alpha val="6000"/>
                  </a:srgbClr>
                </a:gs>
              </a:gsLst>
              <a:lin ang="0"/>
            </a:gradFill>
            <a:ln w="28575" cap="rnd">
              <a:solidFill>
                <a:srgbClr val="FFFFFF">
                  <a:alpha val="49804"/>
                </a:srgbClr>
              </a:solidFill>
              <a:prstDash val="solid"/>
              <a:round/>
            </a:ln>
          </p:spPr>
        </p:sp>
        <p:sp>
          <p:nvSpPr>
            <p:cNvPr name="TextBox 9" id="9"/>
            <p:cNvSpPr txBox="true"/>
            <p:nvPr/>
          </p:nvSpPr>
          <p:spPr>
            <a:xfrm>
              <a:off x="0" y="28575"/>
              <a:ext cx="1524895" cy="138474"/>
            </a:xfrm>
            <a:prstGeom prst="rect">
              <a:avLst/>
            </a:prstGeom>
          </p:spPr>
          <p:txBody>
            <a:bodyPr anchor="ctr" rtlCol="false" tIns="50800" lIns="50800" bIns="50800" rIns="50800"/>
            <a:lstStyle/>
            <a:p>
              <a:pPr algn="ctr">
                <a:lnSpc>
                  <a:spcPts val="2661"/>
                </a:lnSpc>
              </a:pPr>
            </a:p>
          </p:txBody>
        </p:sp>
      </p:grpSp>
      <p:sp>
        <p:nvSpPr>
          <p:cNvPr name="Freeform 10" id="10"/>
          <p:cNvSpPr/>
          <p:nvPr/>
        </p:nvSpPr>
        <p:spPr>
          <a:xfrm flipH="true" flipV="false" rot="0">
            <a:off x="16179134" y="9144938"/>
            <a:ext cx="317166" cy="318905"/>
          </a:xfrm>
          <a:custGeom>
            <a:avLst/>
            <a:gdLst/>
            <a:ahLst/>
            <a:cxnLst/>
            <a:rect r="r" b="b" t="t" l="l"/>
            <a:pathLst>
              <a:path h="318905" w="317166">
                <a:moveTo>
                  <a:pt x="317166" y="0"/>
                </a:moveTo>
                <a:lnTo>
                  <a:pt x="0" y="0"/>
                </a:lnTo>
                <a:lnTo>
                  <a:pt x="0" y="318906"/>
                </a:lnTo>
                <a:lnTo>
                  <a:pt x="317166" y="318906"/>
                </a:lnTo>
                <a:lnTo>
                  <a:pt x="31716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700108" y="2074956"/>
            <a:ext cx="4592876" cy="6427689"/>
          </a:xfrm>
          <a:custGeom>
            <a:avLst/>
            <a:gdLst/>
            <a:ahLst/>
            <a:cxnLst/>
            <a:rect r="r" b="b" t="t" l="l"/>
            <a:pathLst>
              <a:path h="6427689" w="4592876">
                <a:moveTo>
                  <a:pt x="0" y="0"/>
                </a:moveTo>
                <a:lnTo>
                  <a:pt x="4592876" y="0"/>
                </a:lnTo>
                <a:lnTo>
                  <a:pt x="4592876" y="6427689"/>
                </a:lnTo>
                <a:lnTo>
                  <a:pt x="0" y="64276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2839683" y="828073"/>
            <a:ext cx="1875093"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Studio Shodwe</a:t>
            </a:r>
          </a:p>
        </p:txBody>
      </p:sp>
      <p:sp>
        <p:nvSpPr>
          <p:cNvPr name="TextBox 13" id="13"/>
          <p:cNvSpPr txBox="true"/>
          <p:nvPr/>
        </p:nvSpPr>
        <p:spPr>
          <a:xfrm rot="0">
            <a:off x="12238239" y="851870"/>
            <a:ext cx="902517"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Home</a:t>
            </a:r>
          </a:p>
        </p:txBody>
      </p:sp>
      <p:sp>
        <p:nvSpPr>
          <p:cNvPr name="TextBox 14" id="14"/>
          <p:cNvSpPr txBox="true"/>
          <p:nvPr/>
        </p:nvSpPr>
        <p:spPr>
          <a:xfrm rot="0">
            <a:off x="13904833" y="85187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About Us</a:t>
            </a:r>
          </a:p>
        </p:txBody>
      </p:sp>
      <p:sp>
        <p:nvSpPr>
          <p:cNvPr name="TextBox 15" id="15"/>
          <p:cNvSpPr txBox="true"/>
          <p:nvPr/>
        </p:nvSpPr>
        <p:spPr>
          <a:xfrm rot="0">
            <a:off x="15702985" y="85187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Contact</a:t>
            </a:r>
          </a:p>
        </p:txBody>
      </p:sp>
      <p:sp>
        <p:nvSpPr>
          <p:cNvPr name="TextBox 16" id="16"/>
          <p:cNvSpPr txBox="true"/>
          <p:nvPr/>
        </p:nvSpPr>
        <p:spPr>
          <a:xfrm rot="0">
            <a:off x="14913641" y="9134475"/>
            <a:ext cx="1246443"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next slide</a:t>
            </a:r>
          </a:p>
        </p:txBody>
      </p:sp>
      <p:sp>
        <p:nvSpPr>
          <p:cNvPr name="TextBox 17" id="17"/>
          <p:cNvSpPr txBox="true"/>
          <p:nvPr/>
        </p:nvSpPr>
        <p:spPr>
          <a:xfrm rot="0">
            <a:off x="1827324" y="9148237"/>
            <a:ext cx="3004081"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www.reallygreatsite.com</a:t>
            </a:r>
          </a:p>
        </p:txBody>
      </p:sp>
      <p:sp>
        <p:nvSpPr>
          <p:cNvPr name="TextBox 18" id="18"/>
          <p:cNvSpPr txBox="true"/>
          <p:nvPr/>
        </p:nvSpPr>
        <p:spPr>
          <a:xfrm rot="0">
            <a:off x="10336164" y="3180479"/>
            <a:ext cx="5511199" cy="1046602"/>
          </a:xfrm>
          <a:prstGeom prst="rect">
            <a:avLst/>
          </a:prstGeom>
        </p:spPr>
        <p:txBody>
          <a:bodyPr anchor="t" rtlCol="false" tIns="0" lIns="0" bIns="0" rIns="0">
            <a:spAutoFit/>
          </a:bodyPr>
          <a:lstStyle/>
          <a:p>
            <a:pPr algn="l">
              <a:lnSpc>
                <a:spcPts val="7950"/>
              </a:lnSpc>
            </a:pPr>
            <a:r>
              <a:rPr lang="en-US" sz="7430" b="true">
                <a:solidFill>
                  <a:srgbClr val="FFFFFF"/>
                </a:solidFill>
                <a:latin typeface="Montserrat Bold"/>
                <a:ea typeface="Montserrat Bold"/>
                <a:cs typeface="Montserrat Bold"/>
                <a:sym typeface="Montserrat Bold"/>
              </a:rPr>
              <a:t>AI Ethics</a:t>
            </a:r>
          </a:p>
        </p:txBody>
      </p:sp>
      <p:sp>
        <p:nvSpPr>
          <p:cNvPr name="TextBox 19" id="19"/>
          <p:cNvSpPr txBox="true"/>
          <p:nvPr/>
        </p:nvSpPr>
        <p:spPr>
          <a:xfrm rot="0">
            <a:off x="10336164" y="4424089"/>
            <a:ext cx="6697524" cy="2881550"/>
          </a:xfrm>
          <a:prstGeom prst="rect">
            <a:avLst/>
          </a:prstGeom>
        </p:spPr>
        <p:txBody>
          <a:bodyPr anchor="t" rtlCol="false" tIns="0" lIns="0" bIns="0" rIns="0">
            <a:spAutoFit/>
          </a:bodyPr>
          <a:lstStyle/>
          <a:p>
            <a:pPr algn="l">
              <a:lnSpc>
                <a:spcPts val="2874"/>
              </a:lnSpc>
              <a:spcBef>
                <a:spcPct val="0"/>
              </a:spcBef>
            </a:pPr>
            <a:r>
              <a:rPr lang="en-US" sz="2053">
                <a:solidFill>
                  <a:srgbClr val="FFFFFF"/>
                </a:solidFill>
                <a:latin typeface="Montserrat"/>
                <a:ea typeface="Montserrat"/>
                <a:cs typeface="Montserrat"/>
                <a:sym typeface="Montserrat"/>
              </a:rPr>
              <a:t>Lorem ipsum odor amet, consectetuer adipiscing elit. Imperdiet nisi elit platea sollicitudin ligula; aenean libero. Molestie orci pellentesque ad suscipit senectus natoque varius quis magna. Erat porta habitasse maecenas magna blandit volutpat ornare a. Aliquet eu pharetra venenatis blandit elit luctus primis elit facilisi. Adipiscing maximus faucibus sit vel bibendum hac litora commodo. </a:t>
            </a:r>
          </a:p>
        </p:txBody>
      </p:sp>
      <p:grpSp>
        <p:nvGrpSpPr>
          <p:cNvPr name="Group 20" id="20"/>
          <p:cNvGrpSpPr/>
          <p:nvPr/>
        </p:nvGrpSpPr>
        <p:grpSpPr>
          <a:xfrm rot="0">
            <a:off x="2017986" y="2969538"/>
            <a:ext cx="4274998" cy="4935692"/>
            <a:chOff x="0" y="0"/>
            <a:chExt cx="896075" cy="1034562"/>
          </a:xfrm>
        </p:grpSpPr>
        <p:sp>
          <p:nvSpPr>
            <p:cNvPr name="Freeform 21" id="21"/>
            <p:cNvSpPr/>
            <p:nvPr/>
          </p:nvSpPr>
          <p:spPr>
            <a:xfrm flipH="false" flipV="false" rot="0">
              <a:off x="0" y="0"/>
              <a:ext cx="896075" cy="1034562"/>
            </a:xfrm>
            <a:custGeom>
              <a:avLst/>
              <a:gdLst/>
              <a:ahLst/>
              <a:cxnLst/>
              <a:rect r="r" b="b" t="t" l="l"/>
              <a:pathLst>
                <a:path h="1034562" w="896075">
                  <a:moveTo>
                    <a:pt x="0" y="0"/>
                  </a:moveTo>
                  <a:lnTo>
                    <a:pt x="896075" y="0"/>
                  </a:lnTo>
                  <a:lnTo>
                    <a:pt x="896075" y="1034562"/>
                  </a:lnTo>
                  <a:lnTo>
                    <a:pt x="0" y="1034562"/>
                  </a:lnTo>
                  <a:close/>
                </a:path>
              </a:pathLst>
            </a:custGeom>
            <a:blipFill>
              <a:blip r:embed="rId9"/>
              <a:stretch>
                <a:fillRect l="-36645" t="0" r="-36645" b="0"/>
              </a:stretch>
            </a:blipFill>
          </p:spPr>
        </p:sp>
      </p:grpSp>
      <p:sp>
        <p:nvSpPr>
          <p:cNvPr name="Freeform 22" id="22"/>
          <p:cNvSpPr/>
          <p:nvPr/>
        </p:nvSpPr>
        <p:spPr>
          <a:xfrm flipH="false" flipV="false" rot="0">
            <a:off x="5674633" y="3272193"/>
            <a:ext cx="4033215" cy="4033215"/>
          </a:xfrm>
          <a:custGeom>
            <a:avLst/>
            <a:gdLst/>
            <a:ahLst/>
            <a:cxnLst/>
            <a:rect r="r" b="b" t="t" l="l"/>
            <a:pathLst>
              <a:path h="4033215" w="4033215">
                <a:moveTo>
                  <a:pt x="0" y="0"/>
                </a:moveTo>
                <a:lnTo>
                  <a:pt x="4033215" y="0"/>
                </a:lnTo>
                <a:lnTo>
                  <a:pt x="4033215" y="4033215"/>
                </a:lnTo>
                <a:lnTo>
                  <a:pt x="0" y="40332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3" id="23"/>
          <p:cNvGrpSpPr/>
          <p:nvPr/>
        </p:nvGrpSpPr>
        <p:grpSpPr>
          <a:xfrm rot="0">
            <a:off x="5965692" y="3961608"/>
            <a:ext cx="3742156" cy="2752552"/>
            <a:chOff x="0" y="0"/>
            <a:chExt cx="784387" cy="576958"/>
          </a:xfrm>
        </p:grpSpPr>
        <p:sp>
          <p:nvSpPr>
            <p:cNvPr name="Freeform 24" id="24"/>
            <p:cNvSpPr/>
            <p:nvPr/>
          </p:nvSpPr>
          <p:spPr>
            <a:xfrm flipH="false" flipV="false" rot="0">
              <a:off x="0" y="0"/>
              <a:ext cx="784387" cy="576958"/>
            </a:xfrm>
            <a:custGeom>
              <a:avLst/>
              <a:gdLst/>
              <a:ahLst/>
              <a:cxnLst/>
              <a:rect r="r" b="b" t="t" l="l"/>
              <a:pathLst>
                <a:path h="576958" w="784387">
                  <a:moveTo>
                    <a:pt x="0" y="0"/>
                  </a:moveTo>
                  <a:lnTo>
                    <a:pt x="784387" y="0"/>
                  </a:lnTo>
                  <a:lnTo>
                    <a:pt x="784387" y="576958"/>
                  </a:lnTo>
                  <a:lnTo>
                    <a:pt x="0" y="576958"/>
                  </a:lnTo>
                  <a:close/>
                </a:path>
              </a:pathLst>
            </a:custGeom>
            <a:blipFill>
              <a:blip r:embed="rId12"/>
              <a:stretch>
                <a:fillRect l="0" t="-40634" r="0" b="-40634"/>
              </a:stretch>
            </a:blipFill>
          </p:spPr>
        </p:sp>
      </p:grpSp>
      <p:grpSp>
        <p:nvGrpSpPr>
          <p:cNvPr name="Group 25" id="25"/>
          <p:cNvGrpSpPr/>
          <p:nvPr/>
        </p:nvGrpSpPr>
        <p:grpSpPr>
          <a:xfrm rot="0">
            <a:off x="1331399" y="2074956"/>
            <a:ext cx="1373174" cy="137317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27" id="27"/>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grpSp>
        <p:nvGrpSpPr>
          <p:cNvPr name="Group 28" id="28"/>
          <p:cNvGrpSpPr/>
          <p:nvPr/>
        </p:nvGrpSpPr>
        <p:grpSpPr>
          <a:xfrm rot="0">
            <a:off x="5279105" y="5932234"/>
            <a:ext cx="1373174" cy="137317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30" id="30"/>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700108" y="687794"/>
            <a:ext cx="3623488" cy="634265"/>
            <a:chOff x="0" y="0"/>
            <a:chExt cx="954334" cy="167049"/>
          </a:xfrm>
        </p:grpSpPr>
        <p:sp>
          <p:nvSpPr>
            <p:cNvPr name="Freeform 4" id="4"/>
            <p:cNvSpPr/>
            <p:nvPr/>
          </p:nvSpPr>
          <p:spPr>
            <a:xfrm flipH="false" flipV="false" rot="0">
              <a:off x="0" y="0"/>
              <a:ext cx="954334" cy="167049"/>
            </a:xfrm>
            <a:custGeom>
              <a:avLst/>
              <a:gdLst/>
              <a:ahLst/>
              <a:cxnLst/>
              <a:rect r="r" b="b" t="t" l="l"/>
              <a:pathLst>
                <a:path h="167049" w="954334">
                  <a:moveTo>
                    <a:pt x="83525" y="0"/>
                  </a:moveTo>
                  <a:lnTo>
                    <a:pt x="870810" y="0"/>
                  </a:lnTo>
                  <a:cubicBezTo>
                    <a:pt x="892962" y="0"/>
                    <a:pt x="914207" y="8800"/>
                    <a:pt x="929871" y="24464"/>
                  </a:cubicBezTo>
                  <a:cubicBezTo>
                    <a:pt x="945535" y="40128"/>
                    <a:pt x="954334" y="61373"/>
                    <a:pt x="954334" y="83525"/>
                  </a:cubicBezTo>
                  <a:lnTo>
                    <a:pt x="954334" y="83525"/>
                  </a:lnTo>
                  <a:cubicBezTo>
                    <a:pt x="954334" y="129654"/>
                    <a:pt x="916939" y="167049"/>
                    <a:pt x="870810" y="167049"/>
                  </a:cubicBezTo>
                  <a:lnTo>
                    <a:pt x="83525" y="167049"/>
                  </a:lnTo>
                  <a:cubicBezTo>
                    <a:pt x="37395" y="167049"/>
                    <a:pt x="0" y="129654"/>
                    <a:pt x="0" y="83525"/>
                  </a:cubicBezTo>
                  <a:lnTo>
                    <a:pt x="0" y="83525"/>
                  </a:lnTo>
                  <a:cubicBezTo>
                    <a:pt x="0" y="37395"/>
                    <a:pt x="37395" y="0"/>
                    <a:pt x="83525" y="0"/>
                  </a:cubicBezTo>
                  <a:close/>
                </a:path>
              </a:pathLst>
            </a:custGeom>
            <a:gradFill rotWithShape="true">
              <a:gsLst>
                <a:gs pos="0">
                  <a:srgbClr val="C6269E">
                    <a:alpha val="50000"/>
                  </a:srgbClr>
                </a:gs>
                <a:gs pos="100000">
                  <a:srgbClr val="DDBAFF">
                    <a:alpha val="6000"/>
                  </a:srgbClr>
                </a:gs>
              </a:gsLst>
              <a:lin ang="0"/>
            </a:gradFill>
            <a:ln w="28575" cap="rnd">
              <a:solidFill>
                <a:srgbClr val="FFFFFF">
                  <a:alpha val="49804"/>
                </a:srgbClr>
              </a:solidFill>
              <a:prstDash val="solid"/>
              <a:round/>
            </a:ln>
          </p:spPr>
        </p:sp>
        <p:sp>
          <p:nvSpPr>
            <p:cNvPr name="TextBox 5" id="5"/>
            <p:cNvSpPr txBox="true"/>
            <p:nvPr/>
          </p:nvSpPr>
          <p:spPr>
            <a:xfrm>
              <a:off x="0" y="28575"/>
              <a:ext cx="954334" cy="138474"/>
            </a:xfrm>
            <a:prstGeom prst="rect">
              <a:avLst/>
            </a:prstGeom>
          </p:spPr>
          <p:txBody>
            <a:bodyPr anchor="ctr" rtlCol="false" tIns="50800" lIns="50800" bIns="50800" rIns="50800"/>
            <a:lstStyle/>
            <a:p>
              <a:pPr algn="ctr">
                <a:lnSpc>
                  <a:spcPts val="2661"/>
                </a:lnSpc>
              </a:pPr>
            </a:p>
          </p:txBody>
        </p:sp>
      </p:grpSp>
      <p:sp>
        <p:nvSpPr>
          <p:cNvPr name="Freeform 6" id="6"/>
          <p:cNvSpPr/>
          <p:nvPr/>
        </p:nvSpPr>
        <p:spPr>
          <a:xfrm flipH="false" flipV="false" rot="0">
            <a:off x="2224727" y="842405"/>
            <a:ext cx="359015" cy="325072"/>
          </a:xfrm>
          <a:custGeom>
            <a:avLst/>
            <a:gdLst/>
            <a:ahLst/>
            <a:cxnLst/>
            <a:rect r="r" b="b" t="t" l="l"/>
            <a:pathLst>
              <a:path h="325072" w="359015">
                <a:moveTo>
                  <a:pt x="0" y="0"/>
                </a:moveTo>
                <a:lnTo>
                  <a:pt x="359015" y="0"/>
                </a:lnTo>
                <a:lnTo>
                  <a:pt x="359015" y="325072"/>
                </a:lnTo>
                <a:lnTo>
                  <a:pt x="0" y="3250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1580983" y="687794"/>
            <a:ext cx="5789836" cy="634265"/>
            <a:chOff x="0" y="0"/>
            <a:chExt cx="1524895" cy="167049"/>
          </a:xfrm>
        </p:grpSpPr>
        <p:sp>
          <p:nvSpPr>
            <p:cNvPr name="Freeform 8" id="8"/>
            <p:cNvSpPr/>
            <p:nvPr/>
          </p:nvSpPr>
          <p:spPr>
            <a:xfrm flipH="false" flipV="false" rot="0">
              <a:off x="0" y="0"/>
              <a:ext cx="1524895" cy="167049"/>
            </a:xfrm>
            <a:custGeom>
              <a:avLst/>
              <a:gdLst/>
              <a:ahLst/>
              <a:cxnLst/>
              <a:rect r="r" b="b" t="t" l="l"/>
              <a:pathLst>
                <a:path h="167049" w="1524895">
                  <a:moveTo>
                    <a:pt x="68195" y="0"/>
                  </a:moveTo>
                  <a:lnTo>
                    <a:pt x="1456700" y="0"/>
                  </a:lnTo>
                  <a:cubicBezTo>
                    <a:pt x="1474786" y="0"/>
                    <a:pt x="1492132" y="7185"/>
                    <a:pt x="1504921" y="19974"/>
                  </a:cubicBezTo>
                  <a:cubicBezTo>
                    <a:pt x="1517710" y="32763"/>
                    <a:pt x="1524895" y="50109"/>
                    <a:pt x="1524895" y="68195"/>
                  </a:cubicBezTo>
                  <a:lnTo>
                    <a:pt x="1524895" y="98854"/>
                  </a:lnTo>
                  <a:cubicBezTo>
                    <a:pt x="1524895" y="116941"/>
                    <a:pt x="1517710" y="134286"/>
                    <a:pt x="1504921" y="147075"/>
                  </a:cubicBezTo>
                  <a:cubicBezTo>
                    <a:pt x="1492132" y="159864"/>
                    <a:pt x="1474786" y="167049"/>
                    <a:pt x="1456700" y="167049"/>
                  </a:cubicBezTo>
                  <a:lnTo>
                    <a:pt x="68195" y="167049"/>
                  </a:lnTo>
                  <a:cubicBezTo>
                    <a:pt x="50109" y="167049"/>
                    <a:pt x="32763" y="159864"/>
                    <a:pt x="19974" y="147075"/>
                  </a:cubicBezTo>
                  <a:cubicBezTo>
                    <a:pt x="7185" y="134286"/>
                    <a:pt x="0" y="116941"/>
                    <a:pt x="0" y="98854"/>
                  </a:cubicBezTo>
                  <a:lnTo>
                    <a:pt x="0" y="68195"/>
                  </a:lnTo>
                  <a:cubicBezTo>
                    <a:pt x="0" y="50109"/>
                    <a:pt x="7185" y="32763"/>
                    <a:pt x="19974" y="19974"/>
                  </a:cubicBezTo>
                  <a:cubicBezTo>
                    <a:pt x="32763" y="7185"/>
                    <a:pt x="50109" y="0"/>
                    <a:pt x="68195" y="0"/>
                  </a:cubicBezTo>
                  <a:close/>
                </a:path>
              </a:pathLst>
            </a:custGeom>
            <a:gradFill rotWithShape="true">
              <a:gsLst>
                <a:gs pos="0">
                  <a:srgbClr val="16E793">
                    <a:alpha val="50000"/>
                  </a:srgbClr>
                </a:gs>
                <a:gs pos="100000">
                  <a:srgbClr val="28ED98">
                    <a:alpha val="6000"/>
                  </a:srgbClr>
                </a:gs>
              </a:gsLst>
              <a:lin ang="0"/>
            </a:gradFill>
            <a:ln w="28575" cap="rnd">
              <a:solidFill>
                <a:srgbClr val="FFFFFF">
                  <a:alpha val="49804"/>
                </a:srgbClr>
              </a:solidFill>
              <a:prstDash val="solid"/>
              <a:round/>
            </a:ln>
          </p:spPr>
        </p:sp>
        <p:sp>
          <p:nvSpPr>
            <p:cNvPr name="TextBox 9" id="9"/>
            <p:cNvSpPr txBox="true"/>
            <p:nvPr/>
          </p:nvSpPr>
          <p:spPr>
            <a:xfrm>
              <a:off x="0" y="28575"/>
              <a:ext cx="1524895" cy="138474"/>
            </a:xfrm>
            <a:prstGeom prst="rect">
              <a:avLst/>
            </a:prstGeom>
          </p:spPr>
          <p:txBody>
            <a:bodyPr anchor="ctr" rtlCol="false" tIns="50800" lIns="50800" bIns="50800" rIns="50800"/>
            <a:lstStyle/>
            <a:p>
              <a:pPr algn="ctr">
                <a:lnSpc>
                  <a:spcPts val="2661"/>
                </a:lnSpc>
              </a:pPr>
            </a:p>
          </p:txBody>
        </p:sp>
      </p:grpSp>
      <p:sp>
        <p:nvSpPr>
          <p:cNvPr name="Freeform 10" id="10"/>
          <p:cNvSpPr/>
          <p:nvPr/>
        </p:nvSpPr>
        <p:spPr>
          <a:xfrm flipH="true" flipV="false" rot="0">
            <a:off x="16179134" y="9144938"/>
            <a:ext cx="317166" cy="318905"/>
          </a:xfrm>
          <a:custGeom>
            <a:avLst/>
            <a:gdLst/>
            <a:ahLst/>
            <a:cxnLst/>
            <a:rect r="r" b="b" t="t" l="l"/>
            <a:pathLst>
              <a:path h="318905" w="317166">
                <a:moveTo>
                  <a:pt x="317166" y="0"/>
                </a:moveTo>
                <a:lnTo>
                  <a:pt x="0" y="0"/>
                </a:lnTo>
                <a:lnTo>
                  <a:pt x="0" y="318906"/>
                </a:lnTo>
                <a:lnTo>
                  <a:pt x="317166" y="318906"/>
                </a:lnTo>
                <a:lnTo>
                  <a:pt x="31716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0704107" y="3329394"/>
            <a:ext cx="3970782" cy="8229600"/>
          </a:xfrm>
          <a:custGeom>
            <a:avLst/>
            <a:gdLst/>
            <a:ahLst/>
            <a:cxnLst/>
            <a:rect r="r" b="b" t="t" l="l"/>
            <a:pathLst>
              <a:path h="8229600" w="3970782">
                <a:moveTo>
                  <a:pt x="0" y="0"/>
                </a:moveTo>
                <a:lnTo>
                  <a:pt x="3970782" y="0"/>
                </a:lnTo>
                <a:lnTo>
                  <a:pt x="3970782" y="8229600"/>
                </a:lnTo>
                <a:lnTo>
                  <a:pt x="0" y="8229600"/>
                </a:lnTo>
                <a:lnTo>
                  <a:pt x="0" y="0"/>
                </a:lnTo>
                <a:close/>
              </a:path>
            </a:pathLst>
          </a:custGeom>
          <a:blipFill>
            <a:blip r:embed="rId7"/>
            <a:stretch>
              <a:fillRect l="0" t="0" r="0" b="0"/>
            </a:stretch>
          </a:blipFill>
        </p:spPr>
      </p:sp>
      <p:sp>
        <p:nvSpPr>
          <p:cNvPr name="Freeform 12" id="12"/>
          <p:cNvSpPr/>
          <p:nvPr/>
        </p:nvSpPr>
        <p:spPr>
          <a:xfrm flipH="false" flipV="false" rot="0">
            <a:off x="12238239" y="2228359"/>
            <a:ext cx="2969125" cy="2915141"/>
          </a:xfrm>
          <a:custGeom>
            <a:avLst/>
            <a:gdLst/>
            <a:ahLst/>
            <a:cxnLst/>
            <a:rect r="r" b="b" t="t" l="l"/>
            <a:pathLst>
              <a:path h="2915141" w="2969125">
                <a:moveTo>
                  <a:pt x="0" y="0"/>
                </a:moveTo>
                <a:lnTo>
                  <a:pt x="2969126" y="0"/>
                </a:lnTo>
                <a:lnTo>
                  <a:pt x="2969126" y="2915141"/>
                </a:lnTo>
                <a:lnTo>
                  <a:pt x="0" y="29151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2839683" y="828073"/>
            <a:ext cx="1875093"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Studio Shodwe</a:t>
            </a:r>
          </a:p>
        </p:txBody>
      </p:sp>
      <p:sp>
        <p:nvSpPr>
          <p:cNvPr name="TextBox 14" id="14"/>
          <p:cNvSpPr txBox="true"/>
          <p:nvPr/>
        </p:nvSpPr>
        <p:spPr>
          <a:xfrm rot="0">
            <a:off x="12238239" y="851870"/>
            <a:ext cx="902517"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Home</a:t>
            </a:r>
          </a:p>
        </p:txBody>
      </p:sp>
      <p:sp>
        <p:nvSpPr>
          <p:cNvPr name="TextBox 15" id="15"/>
          <p:cNvSpPr txBox="true"/>
          <p:nvPr/>
        </p:nvSpPr>
        <p:spPr>
          <a:xfrm rot="0">
            <a:off x="13904833" y="85187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About Us</a:t>
            </a:r>
          </a:p>
        </p:txBody>
      </p:sp>
      <p:sp>
        <p:nvSpPr>
          <p:cNvPr name="TextBox 16" id="16"/>
          <p:cNvSpPr txBox="true"/>
          <p:nvPr/>
        </p:nvSpPr>
        <p:spPr>
          <a:xfrm rot="0">
            <a:off x="15702985" y="85187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Contact</a:t>
            </a:r>
          </a:p>
        </p:txBody>
      </p:sp>
      <p:sp>
        <p:nvSpPr>
          <p:cNvPr name="TextBox 17" id="17"/>
          <p:cNvSpPr txBox="true"/>
          <p:nvPr/>
        </p:nvSpPr>
        <p:spPr>
          <a:xfrm rot="0">
            <a:off x="14913641" y="9134475"/>
            <a:ext cx="1246443"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next slide</a:t>
            </a:r>
          </a:p>
        </p:txBody>
      </p:sp>
      <p:sp>
        <p:nvSpPr>
          <p:cNvPr name="TextBox 18" id="18"/>
          <p:cNvSpPr txBox="true"/>
          <p:nvPr/>
        </p:nvSpPr>
        <p:spPr>
          <a:xfrm rot="0">
            <a:off x="1827324" y="9148237"/>
            <a:ext cx="3004081"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www.reallygreatsite.com</a:t>
            </a:r>
          </a:p>
        </p:txBody>
      </p:sp>
      <p:grpSp>
        <p:nvGrpSpPr>
          <p:cNvPr name="Group 19" id="19"/>
          <p:cNvGrpSpPr/>
          <p:nvPr/>
        </p:nvGrpSpPr>
        <p:grpSpPr>
          <a:xfrm rot="0">
            <a:off x="13102726" y="2999342"/>
            <a:ext cx="1373174" cy="137317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21" id="21"/>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sp>
        <p:nvSpPr>
          <p:cNvPr name="TextBox 22" id="22"/>
          <p:cNvSpPr txBox="true"/>
          <p:nvPr/>
        </p:nvSpPr>
        <p:spPr>
          <a:xfrm rot="0">
            <a:off x="1852508" y="2347604"/>
            <a:ext cx="5526732" cy="2049305"/>
          </a:xfrm>
          <a:prstGeom prst="rect">
            <a:avLst/>
          </a:prstGeom>
        </p:spPr>
        <p:txBody>
          <a:bodyPr anchor="t" rtlCol="false" tIns="0" lIns="0" bIns="0" rIns="0">
            <a:spAutoFit/>
          </a:bodyPr>
          <a:lstStyle/>
          <a:p>
            <a:pPr algn="l">
              <a:lnSpc>
                <a:spcPts val="7950"/>
              </a:lnSpc>
            </a:pPr>
            <a:r>
              <a:rPr lang="en-US" sz="7430" b="true">
                <a:solidFill>
                  <a:srgbClr val="FFFFFF"/>
                </a:solidFill>
                <a:latin typeface="Montserrat Bold"/>
                <a:ea typeface="Montserrat Bold"/>
                <a:cs typeface="Montserrat Bold"/>
                <a:sym typeface="Montserrat Bold"/>
              </a:rPr>
              <a:t>Smart Assistants</a:t>
            </a:r>
          </a:p>
        </p:txBody>
      </p:sp>
      <p:grpSp>
        <p:nvGrpSpPr>
          <p:cNvPr name="Group 23" id="23"/>
          <p:cNvGrpSpPr/>
          <p:nvPr/>
        </p:nvGrpSpPr>
        <p:grpSpPr>
          <a:xfrm rot="0">
            <a:off x="1852508" y="4939723"/>
            <a:ext cx="407555" cy="40755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25" id="25"/>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sp>
        <p:nvSpPr>
          <p:cNvPr name="TextBox 26" id="26"/>
          <p:cNvSpPr txBox="true"/>
          <p:nvPr/>
        </p:nvSpPr>
        <p:spPr>
          <a:xfrm rot="0">
            <a:off x="2521973" y="4892098"/>
            <a:ext cx="4425552" cy="430282"/>
          </a:xfrm>
          <a:prstGeom prst="rect">
            <a:avLst/>
          </a:prstGeom>
        </p:spPr>
        <p:txBody>
          <a:bodyPr anchor="t" rtlCol="false" tIns="0" lIns="0" bIns="0" rIns="0">
            <a:spAutoFit/>
          </a:bodyPr>
          <a:lstStyle/>
          <a:p>
            <a:pPr algn="l">
              <a:lnSpc>
                <a:spcPts val="3583"/>
              </a:lnSpc>
              <a:spcBef>
                <a:spcPct val="0"/>
              </a:spcBef>
            </a:pPr>
            <a:r>
              <a:rPr lang="en-US" b="true" sz="2559">
                <a:solidFill>
                  <a:srgbClr val="FFFFFF"/>
                </a:solidFill>
                <a:latin typeface="Montserrat Bold"/>
                <a:ea typeface="Montserrat Bold"/>
                <a:cs typeface="Montserrat Bold"/>
                <a:sym typeface="Montserrat Bold"/>
              </a:rPr>
              <a:t>VIRTUAL ASSISTANTS</a:t>
            </a:r>
          </a:p>
        </p:txBody>
      </p:sp>
      <p:sp>
        <p:nvSpPr>
          <p:cNvPr name="TextBox 27" id="27"/>
          <p:cNvSpPr txBox="true"/>
          <p:nvPr/>
        </p:nvSpPr>
        <p:spPr>
          <a:xfrm rot="0">
            <a:off x="2521973" y="5544285"/>
            <a:ext cx="7752347" cy="709850"/>
          </a:xfrm>
          <a:prstGeom prst="rect">
            <a:avLst/>
          </a:prstGeom>
        </p:spPr>
        <p:txBody>
          <a:bodyPr anchor="t" rtlCol="false" tIns="0" lIns="0" bIns="0" rIns="0">
            <a:spAutoFit/>
          </a:bodyPr>
          <a:lstStyle/>
          <a:p>
            <a:pPr algn="l">
              <a:lnSpc>
                <a:spcPts val="2874"/>
              </a:lnSpc>
              <a:spcBef>
                <a:spcPct val="0"/>
              </a:spcBef>
            </a:pPr>
            <a:r>
              <a:rPr lang="en-US" sz="2053">
                <a:solidFill>
                  <a:srgbClr val="FFFFFF"/>
                </a:solidFill>
                <a:latin typeface="Montserrat"/>
                <a:ea typeface="Montserrat"/>
                <a:cs typeface="Montserrat"/>
                <a:sym typeface="Montserrat"/>
              </a:rPr>
              <a:t>Lorem ipsum odor amet, consectetuer adipiscing elit. Imperdiet nisi elit platea sollicitudin ligula; aenean libero. </a:t>
            </a:r>
          </a:p>
        </p:txBody>
      </p:sp>
      <p:grpSp>
        <p:nvGrpSpPr>
          <p:cNvPr name="Group 28" id="28"/>
          <p:cNvGrpSpPr/>
          <p:nvPr/>
        </p:nvGrpSpPr>
        <p:grpSpPr>
          <a:xfrm rot="0">
            <a:off x="1852508" y="6609601"/>
            <a:ext cx="407555" cy="40755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30" id="30"/>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sp>
        <p:nvSpPr>
          <p:cNvPr name="TextBox 31" id="31"/>
          <p:cNvSpPr txBox="true"/>
          <p:nvPr/>
        </p:nvSpPr>
        <p:spPr>
          <a:xfrm rot="0">
            <a:off x="2521973" y="6561976"/>
            <a:ext cx="4425552" cy="430282"/>
          </a:xfrm>
          <a:prstGeom prst="rect">
            <a:avLst/>
          </a:prstGeom>
        </p:spPr>
        <p:txBody>
          <a:bodyPr anchor="t" rtlCol="false" tIns="0" lIns="0" bIns="0" rIns="0">
            <a:spAutoFit/>
          </a:bodyPr>
          <a:lstStyle/>
          <a:p>
            <a:pPr algn="l">
              <a:lnSpc>
                <a:spcPts val="3583"/>
              </a:lnSpc>
              <a:spcBef>
                <a:spcPct val="0"/>
              </a:spcBef>
            </a:pPr>
            <a:r>
              <a:rPr lang="en-US" b="true" sz="2559">
                <a:solidFill>
                  <a:srgbClr val="FFFFFF"/>
                </a:solidFill>
                <a:latin typeface="Montserrat Bold"/>
                <a:ea typeface="Montserrat Bold"/>
                <a:cs typeface="Montserrat Bold"/>
                <a:sym typeface="Montserrat Bold"/>
              </a:rPr>
              <a:t>HOME AUTOMATION</a:t>
            </a:r>
          </a:p>
        </p:txBody>
      </p:sp>
      <p:sp>
        <p:nvSpPr>
          <p:cNvPr name="TextBox 32" id="32"/>
          <p:cNvSpPr txBox="true"/>
          <p:nvPr/>
        </p:nvSpPr>
        <p:spPr>
          <a:xfrm rot="0">
            <a:off x="2521973" y="7214163"/>
            <a:ext cx="7752347" cy="709850"/>
          </a:xfrm>
          <a:prstGeom prst="rect">
            <a:avLst/>
          </a:prstGeom>
        </p:spPr>
        <p:txBody>
          <a:bodyPr anchor="t" rtlCol="false" tIns="0" lIns="0" bIns="0" rIns="0">
            <a:spAutoFit/>
          </a:bodyPr>
          <a:lstStyle/>
          <a:p>
            <a:pPr algn="l">
              <a:lnSpc>
                <a:spcPts val="2874"/>
              </a:lnSpc>
              <a:spcBef>
                <a:spcPct val="0"/>
              </a:spcBef>
            </a:pPr>
            <a:r>
              <a:rPr lang="en-US" sz="2053">
                <a:solidFill>
                  <a:srgbClr val="FFFFFF"/>
                </a:solidFill>
                <a:latin typeface="Montserrat"/>
                <a:ea typeface="Montserrat"/>
                <a:cs typeface="Montserrat"/>
                <a:sym typeface="Montserrat"/>
              </a:rPr>
              <a:t>Lorem ipsum odor amet, consectetuer adipiscing elit. Imperdiet nisi elit platea sollicitudin ligula; aenean libero. </a:t>
            </a:r>
          </a:p>
        </p:txBody>
      </p:sp>
      <p:sp>
        <p:nvSpPr>
          <p:cNvPr name="Freeform 33" id="33"/>
          <p:cNvSpPr/>
          <p:nvPr/>
        </p:nvSpPr>
        <p:spPr>
          <a:xfrm flipH="false" flipV="false" rot="0">
            <a:off x="15295086" y="5396847"/>
            <a:ext cx="2085262" cy="2047348"/>
          </a:xfrm>
          <a:custGeom>
            <a:avLst/>
            <a:gdLst/>
            <a:ahLst/>
            <a:cxnLst/>
            <a:rect r="r" b="b" t="t" l="l"/>
            <a:pathLst>
              <a:path h="2047348" w="2085262">
                <a:moveTo>
                  <a:pt x="0" y="0"/>
                </a:moveTo>
                <a:lnTo>
                  <a:pt x="2085262" y="0"/>
                </a:lnTo>
                <a:lnTo>
                  <a:pt x="2085262" y="2047347"/>
                </a:lnTo>
                <a:lnTo>
                  <a:pt x="0" y="2047347"/>
                </a:lnTo>
                <a:lnTo>
                  <a:pt x="0" y="0"/>
                </a:lnTo>
                <a:close/>
              </a:path>
            </a:pathLst>
          </a:custGeom>
          <a:blipFill>
            <a:blip r:embed="rId8">
              <a:alphaModFix amt="32999"/>
              <a:extLst>
                <a:ext uri="{96DAC541-7B7A-43D3-8B79-37D633B846F1}">
                  <asvg:svgBlip xmlns:asvg="http://schemas.microsoft.com/office/drawing/2016/SVG/main" r:embed="rId9"/>
                </a:ext>
              </a:extLst>
            </a:blip>
            <a:stretch>
              <a:fillRect l="0" t="0" r="0" b="0"/>
            </a:stretch>
          </a:blipFill>
        </p:spPr>
      </p:sp>
      <p:grpSp>
        <p:nvGrpSpPr>
          <p:cNvPr name="Group 34" id="34"/>
          <p:cNvGrpSpPr/>
          <p:nvPr/>
        </p:nvGrpSpPr>
        <p:grpSpPr>
          <a:xfrm rot="0">
            <a:off x="15902228" y="5938320"/>
            <a:ext cx="964401" cy="964401"/>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36" id="36"/>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700108" y="687794"/>
            <a:ext cx="3623488" cy="634265"/>
            <a:chOff x="0" y="0"/>
            <a:chExt cx="954334" cy="167049"/>
          </a:xfrm>
        </p:grpSpPr>
        <p:sp>
          <p:nvSpPr>
            <p:cNvPr name="Freeform 4" id="4"/>
            <p:cNvSpPr/>
            <p:nvPr/>
          </p:nvSpPr>
          <p:spPr>
            <a:xfrm flipH="false" flipV="false" rot="0">
              <a:off x="0" y="0"/>
              <a:ext cx="954334" cy="167049"/>
            </a:xfrm>
            <a:custGeom>
              <a:avLst/>
              <a:gdLst/>
              <a:ahLst/>
              <a:cxnLst/>
              <a:rect r="r" b="b" t="t" l="l"/>
              <a:pathLst>
                <a:path h="167049" w="954334">
                  <a:moveTo>
                    <a:pt x="83525" y="0"/>
                  </a:moveTo>
                  <a:lnTo>
                    <a:pt x="870810" y="0"/>
                  </a:lnTo>
                  <a:cubicBezTo>
                    <a:pt x="892962" y="0"/>
                    <a:pt x="914207" y="8800"/>
                    <a:pt x="929871" y="24464"/>
                  </a:cubicBezTo>
                  <a:cubicBezTo>
                    <a:pt x="945535" y="40128"/>
                    <a:pt x="954334" y="61373"/>
                    <a:pt x="954334" y="83525"/>
                  </a:cubicBezTo>
                  <a:lnTo>
                    <a:pt x="954334" y="83525"/>
                  </a:lnTo>
                  <a:cubicBezTo>
                    <a:pt x="954334" y="129654"/>
                    <a:pt x="916939" y="167049"/>
                    <a:pt x="870810" y="167049"/>
                  </a:cubicBezTo>
                  <a:lnTo>
                    <a:pt x="83525" y="167049"/>
                  </a:lnTo>
                  <a:cubicBezTo>
                    <a:pt x="37395" y="167049"/>
                    <a:pt x="0" y="129654"/>
                    <a:pt x="0" y="83525"/>
                  </a:cubicBezTo>
                  <a:lnTo>
                    <a:pt x="0" y="83525"/>
                  </a:lnTo>
                  <a:cubicBezTo>
                    <a:pt x="0" y="37395"/>
                    <a:pt x="37395" y="0"/>
                    <a:pt x="83525" y="0"/>
                  </a:cubicBezTo>
                  <a:close/>
                </a:path>
              </a:pathLst>
            </a:custGeom>
            <a:gradFill rotWithShape="true">
              <a:gsLst>
                <a:gs pos="0">
                  <a:srgbClr val="C6269E">
                    <a:alpha val="50000"/>
                  </a:srgbClr>
                </a:gs>
                <a:gs pos="100000">
                  <a:srgbClr val="DDBAFF">
                    <a:alpha val="6000"/>
                  </a:srgbClr>
                </a:gs>
              </a:gsLst>
              <a:lin ang="0"/>
            </a:gradFill>
            <a:ln w="28575" cap="rnd">
              <a:solidFill>
                <a:srgbClr val="FFFFFF">
                  <a:alpha val="49804"/>
                </a:srgbClr>
              </a:solidFill>
              <a:prstDash val="solid"/>
              <a:round/>
            </a:ln>
          </p:spPr>
        </p:sp>
        <p:sp>
          <p:nvSpPr>
            <p:cNvPr name="TextBox 5" id="5"/>
            <p:cNvSpPr txBox="true"/>
            <p:nvPr/>
          </p:nvSpPr>
          <p:spPr>
            <a:xfrm>
              <a:off x="0" y="28575"/>
              <a:ext cx="954334" cy="138474"/>
            </a:xfrm>
            <a:prstGeom prst="rect">
              <a:avLst/>
            </a:prstGeom>
          </p:spPr>
          <p:txBody>
            <a:bodyPr anchor="ctr" rtlCol="false" tIns="50800" lIns="50800" bIns="50800" rIns="50800"/>
            <a:lstStyle/>
            <a:p>
              <a:pPr algn="ctr">
                <a:lnSpc>
                  <a:spcPts val="2661"/>
                </a:lnSpc>
              </a:pPr>
            </a:p>
          </p:txBody>
        </p:sp>
      </p:grpSp>
      <p:sp>
        <p:nvSpPr>
          <p:cNvPr name="Freeform 6" id="6"/>
          <p:cNvSpPr/>
          <p:nvPr/>
        </p:nvSpPr>
        <p:spPr>
          <a:xfrm flipH="false" flipV="false" rot="0">
            <a:off x="2224727" y="842405"/>
            <a:ext cx="359015" cy="325072"/>
          </a:xfrm>
          <a:custGeom>
            <a:avLst/>
            <a:gdLst/>
            <a:ahLst/>
            <a:cxnLst/>
            <a:rect r="r" b="b" t="t" l="l"/>
            <a:pathLst>
              <a:path h="325072" w="359015">
                <a:moveTo>
                  <a:pt x="0" y="0"/>
                </a:moveTo>
                <a:lnTo>
                  <a:pt x="359015" y="0"/>
                </a:lnTo>
                <a:lnTo>
                  <a:pt x="359015" y="325072"/>
                </a:lnTo>
                <a:lnTo>
                  <a:pt x="0" y="3250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1580983" y="687794"/>
            <a:ext cx="5789836" cy="634265"/>
            <a:chOff x="0" y="0"/>
            <a:chExt cx="1524895" cy="167049"/>
          </a:xfrm>
        </p:grpSpPr>
        <p:sp>
          <p:nvSpPr>
            <p:cNvPr name="Freeform 8" id="8"/>
            <p:cNvSpPr/>
            <p:nvPr/>
          </p:nvSpPr>
          <p:spPr>
            <a:xfrm flipH="false" flipV="false" rot="0">
              <a:off x="0" y="0"/>
              <a:ext cx="1524895" cy="167049"/>
            </a:xfrm>
            <a:custGeom>
              <a:avLst/>
              <a:gdLst/>
              <a:ahLst/>
              <a:cxnLst/>
              <a:rect r="r" b="b" t="t" l="l"/>
              <a:pathLst>
                <a:path h="167049" w="1524895">
                  <a:moveTo>
                    <a:pt x="68195" y="0"/>
                  </a:moveTo>
                  <a:lnTo>
                    <a:pt x="1456700" y="0"/>
                  </a:lnTo>
                  <a:cubicBezTo>
                    <a:pt x="1474786" y="0"/>
                    <a:pt x="1492132" y="7185"/>
                    <a:pt x="1504921" y="19974"/>
                  </a:cubicBezTo>
                  <a:cubicBezTo>
                    <a:pt x="1517710" y="32763"/>
                    <a:pt x="1524895" y="50109"/>
                    <a:pt x="1524895" y="68195"/>
                  </a:cubicBezTo>
                  <a:lnTo>
                    <a:pt x="1524895" y="98854"/>
                  </a:lnTo>
                  <a:cubicBezTo>
                    <a:pt x="1524895" y="116941"/>
                    <a:pt x="1517710" y="134286"/>
                    <a:pt x="1504921" y="147075"/>
                  </a:cubicBezTo>
                  <a:cubicBezTo>
                    <a:pt x="1492132" y="159864"/>
                    <a:pt x="1474786" y="167049"/>
                    <a:pt x="1456700" y="167049"/>
                  </a:cubicBezTo>
                  <a:lnTo>
                    <a:pt x="68195" y="167049"/>
                  </a:lnTo>
                  <a:cubicBezTo>
                    <a:pt x="50109" y="167049"/>
                    <a:pt x="32763" y="159864"/>
                    <a:pt x="19974" y="147075"/>
                  </a:cubicBezTo>
                  <a:cubicBezTo>
                    <a:pt x="7185" y="134286"/>
                    <a:pt x="0" y="116941"/>
                    <a:pt x="0" y="98854"/>
                  </a:cubicBezTo>
                  <a:lnTo>
                    <a:pt x="0" y="68195"/>
                  </a:lnTo>
                  <a:cubicBezTo>
                    <a:pt x="0" y="50109"/>
                    <a:pt x="7185" y="32763"/>
                    <a:pt x="19974" y="19974"/>
                  </a:cubicBezTo>
                  <a:cubicBezTo>
                    <a:pt x="32763" y="7185"/>
                    <a:pt x="50109" y="0"/>
                    <a:pt x="68195" y="0"/>
                  </a:cubicBezTo>
                  <a:close/>
                </a:path>
              </a:pathLst>
            </a:custGeom>
            <a:gradFill rotWithShape="true">
              <a:gsLst>
                <a:gs pos="0">
                  <a:srgbClr val="16E793">
                    <a:alpha val="50000"/>
                  </a:srgbClr>
                </a:gs>
                <a:gs pos="100000">
                  <a:srgbClr val="28ED98">
                    <a:alpha val="6000"/>
                  </a:srgbClr>
                </a:gs>
              </a:gsLst>
              <a:lin ang="0"/>
            </a:gradFill>
            <a:ln w="28575" cap="rnd">
              <a:solidFill>
                <a:srgbClr val="FFFFFF">
                  <a:alpha val="49804"/>
                </a:srgbClr>
              </a:solidFill>
              <a:prstDash val="solid"/>
              <a:round/>
            </a:ln>
          </p:spPr>
        </p:sp>
        <p:sp>
          <p:nvSpPr>
            <p:cNvPr name="TextBox 9" id="9"/>
            <p:cNvSpPr txBox="true"/>
            <p:nvPr/>
          </p:nvSpPr>
          <p:spPr>
            <a:xfrm>
              <a:off x="0" y="28575"/>
              <a:ext cx="1524895" cy="138474"/>
            </a:xfrm>
            <a:prstGeom prst="rect">
              <a:avLst/>
            </a:prstGeom>
          </p:spPr>
          <p:txBody>
            <a:bodyPr anchor="ctr" rtlCol="false" tIns="50800" lIns="50800" bIns="50800" rIns="50800"/>
            <a:lstStyle/>
            <a:p>
              <a:pPr algn="ctr">
                <a:lnSpc>
                  <a:spcPts val="2661"/>
                </a:lnSpc>
              </a:pPr>
            </a:p>
          </p:txBody>
        </p:sp>
      </p:grpSp>
      <p:sp>
        <p:nvSpPr>
          <p:cNvPr name="Freeform 10" id="10"/>
          <p:cNvSpPr/>
          <p:nvPr/>
        </p:nvSpPr>
        <p:spPr>
          <a:xfrm flipH="true" flipV="false" rot="0">
            <a:off x="16179134" y="9144938"/>
            <a:ext cx="317166" cy="318905"/>
          </a:xfrm>
          <a:custGeom>
            <a:avLst/>
            <a:gdLst/>
            <a:ahLst/>
            <a:cxnLst/>
            <a:rect r="r" b="b" t="t" l="l"/>
            <a:pathLst>
              <a:path h="318905" w="317166">
                <a:moveTo>
                  <a:pt x="317166" y="0"/>
                </a:moveTo>
                <a:lnTo>
                  <a:pt x="0" y="0"/>
                </a:lnTo>
                <a:lnTo>
                  <a:pt x="0" y="318906"/>
                </a:lnTo>
                <a:lnTo>
                  <a:pt x="317166" y="318906"/>
                </a:lnTo>
                <a:lnTo>
                  <a:pt x="317166"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11" id="11"/>
          <p:cNvPicPr>
            <a:picLocks noChangeAspect="true"/>
          </p:cNvPicPr>
          <p:nvPr/>
        </p:nvPicPr>
        <p:blipFill>
          <a:blip r:embed="rId7"/>
          <a:srcRect l="0" t="0" r="0" b="0"/>
          <a:stretch>
            <a:fillRect/>
          </a:stretch>
        </p:blipFill>
        <p:spPr>
          <a:xfrm flipH="false" flipV="false" rot="0">
            <a:off x="-2851318" y="8571534"/>
            <a:ext cx="6044096" cy="2024772"/>
          </a:xfrm>
          <a:prstGeom prst="rect">
            <a:avLst/>
          </a:prstGeom>
        </p:spPr>
      </p:pic>
      <p:sp>
        <p:nvSpPr>
          <p:cNvPr name="Freeform 12" id="12"/>
          <p:cNvSpPr/>
          <p:nvPr/>
        </p:nvSpPr>
        <p:spPr>
          <a:xfrm flipH="false" flipV="false" rot="0">
            <a:off x="2605672" y="3765528"/>
            <a:ext cx="5435848" cy="4081828"/>
          </a:xfrm>
          <a:custGeom>
            <a:avLst/>
            <a:gdLst/>
            <a:ahLst/>
            <a:cxnLst/>
            <a:rect r="r" b="b" t="t" l="l"/>
            <a:pathLst>
              <a:path h="4081828" w="5435848">
                <a:moveTo>
                  <a:pt x="0" y="0"/>
                </a:moveTo>
                <a:lnTo>
                  <a:pt x="5435849" y="0"/>
                </a:lnTo>
                <a:lnTo>
                  <a:pt x="5435849" y="4081828"/>
                </a:lnTo>
                <a:lnTo>
                  <a:pt x="0" y="40818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9040053" y="3765528"/>
            <a:ext cx="5435848" cy="4081828"/>
          </a:xfrm>
          <a:custGeom>
            <a:avLst/>
            <a:gdLst/>
            <a:ahLst/>
            <a:cxnLst/>
            <a:rect r="r" b="b" t="t" l="l"/>
            <a:pathLst>
              <a:path h="4081828" w="5435848">
                <a:moveTo>
                  <a:pt x="0" y="0"/>
                </a:moveTo>
                <a:lnTo>
                  <a:pt x="5435848" y="0"/>
                </a:lnTo>
                <a:lnTo>
                  <a:pt x="5435848" y="4081828"/>
                </a:lnTo>
                <a:lnTo>
                  <a:pt x="0" y="40818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4" id="14"/>
          <p:cNvGrpSpPr/>
          <p:nvPr/>
        </p:nvGrpSpPr>
        <p:grpSpPr>
          <a:xfrm rot="0">
            <a:off x="1427469" y="2631125"/>
            <a:ext cx="2824427" cy="282442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16" id="16"/>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grpSp>
        <p:nvGrpSpPr>
          <p:cNvPr name="Group 17" id="17"/>
          <p:cNvGrpSpPr/>
          <p:nvPr/>
        </p:nvGrpSpPr>
        <p:grpSpPr>
          <a:xfrm rot="0">
            <a:off x="13849157" y="4536682"/>
            <a:ext cx="2488559" cy="248855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19" id="19"/>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grpSp>
        <p:nvGrpSpPr>
          <p:cNvPr name="Group 20" id="20"/>
          <p:cNvGrpSpPr>
            <a:grpSpLocks noChangeAspect="true"/>
          </p:cNvGrpSpPr>
          <p:nvPr/>
        </p:nvGrpSpPr>
        <p:grpSpPr>
          <a:xfrm rot="0">
            <a:off x="1849655" y="3053311"/>
            <a:ext cx="1980056" cy="1980056"/>
            <a:chOff x="0" y="0"/>
            <a:chExt cx="14840029" cy="14840029"/>
          </a:xfrm>
        </p:grpSpPr>
        <p:sp>
          <p:nvSpPr>
            <p:cNvPr name="Freeform 21" id="2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22" id="2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3" id="2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24618" t="0" r="-24618" b="0"/>
              </a:stretch>
            </a:blipFill>
          </p:spPr>
        </p:sp>
      </p:grpSp>
      <p:sp>
        <p:nvSpPr>
          <p:cNvPr name="TextBox 24" id="24"/>
          <p:cNvSpPr txBox="true"/>
          <p:nvPr/>
        </p:nvSpPr>
        <p:spPr>
          <a:xfrm rot="0">
            <a:off x="2839683" y="828073"/>
            <a:ext cx="1875093"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Studio Shodwe</a:t>
            </a:r>
          </a:p>
        </p:txBody>
      </p:sp>
      <p:sp>
        <p:nvSpPr>
          <p:cNvPr name="TextBox 25" id="25"/>
          <p:cNvSpPr txBox="true"/>
          <p:nvPr/>
        </p:nvSpPr>
        <p:spPr>
          <a:xfrm rot="0">
            <a:off x="12238239" y="851870"/>
            <a:ext cx="902517"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Home</a:t>
            </a:r>
          </a:p>
        </p:txBody>
      </p:sp>
      <p:sp>
        <p:nvSpPr>
          <p:cNvPr name="TextBox 26" id="26"/>
          <p:cNvSpPr txBox="true"/>
          <p:nvPr/>
        </p:nvSpPr>
        <p:spPr>
          <a:xfrm rot="0">
            <a:off x="13904833" y="85187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About Us</a:t>
            </a:r>
          </a:p>
        </p:txBody>
      </p:sp>
      <p:sp>
        <p:nvSpPr>
          <p:cNvPr name="TextBox 27" id="27"/>
          <p:cNvSpPr txBox="true"/>
          <p:nvPr/>
        </p:nvSpPr>
        <p:spPr>
          <a:xfrm rot="0">
            <a:off x="15702985" y="85187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Contact</a:t>
            </a:r>
          </a:p>
        </p:txBody>
      </p:sp>
      <p:sp>
        <p:nvSpPr>
          <p:cNvPr name="TextBox 28" id="28"/>
          <p:cNvSpPr txBox="true"/>
          <p:nvPr/>
        </p:nvSpPr>
        <p:spPr>
          <a:xfrm rot="0">
            <a:off x="14913641" y="9134475"/>
            <a:ext cx="1246443"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next slide</a:t>
            </a:r>
          </a:p>
        </p:txBody>
      </p:sp>
      <p:sp>
        <p:nvSpPr>
          <p:cNvPr name="TextBox 29" id="29"/>
          <p:cNvSpPr txBox="true"/>
          <p:nvPr/>
        </p:nvSpPr>
        <p:spPr>
          <a:xfrm rot="0">
            <a:off x="1827324" y="9148237"/>
            <a:ext cx="3004081"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www.reallygreatsite.com</a:t>
            </a:r>
          </a:p>
        </p:txBody>
      </p:sp>
      <p:sp>
        <p:nvSpPr>
          <p:cNvPr name="TextBox 30" id="30"/>
          <p:cNvSpPr txBox="true"/>
          <p:nvPr/>
        </p:nvSpPr>
        <p:spPr>
          <a:xfrm rot="0">
            <a:off x="4963457" y="2352207"/>
            <a:ext cx="7912653" cy="1046602"/>
          </a:xfrm>
          <a:prstGeom prst="rect">
            <a:avLst/>
          </a:prstGeom>
        </p:spPr>
        <p:txBody>
          <a:bodyPr anchor="t" rtlCol="false" tIns="0" lIns="0" bIns="0" rIns="0">
            <a:spAutoFit/>
          </a:bodyPr>
          <a:lstStyle/>
          <a:p>
            <a:pPr algn="ctr">
              <a:lnSpc>
                <a:spcPts val="7950"/>
              </a:lnSpc>
            </a:pPr>
            <a:r>
              <a:rPr lang="en-US" sz="7430" b="true">
                <a:solidFill>
                  <a:srgbClr val="FFFFFF"/>
                </a:solidFill>
                <a:latin typeface="Montserrat Bold"/>
                <a:ea typeface="Montserrat Bold"/>
                <a:cs typeface="Montserrat Bold"/>
                <a:sym typeface="Montserrat Bold"/>
              </a:rPr>
              <a:t>Future Trends</a:t>
            </a:r>
          </a:p>
        </p:txBody>
      </p:sp>
      <p:grpSp>
        <p:nvGrpSpPr>
          <p:cNvPr name="Group 31" id="31"/>
          <p:cNvGrpSpPr>
            <a:grpSpLocks noChangeAspect="true"/>
          </p:cNvGrpSpPr>
          <p:nvPr/>
        </p:nvGrpSpPr>
        <p:grpSpPr>
          <a:xfrm rot="0">
            <a:off x="14165548" y="4853073"/>
            <a:ext cx="1855777" cy="1855777"/>
            <a:chOff x="0" y="0"/>
            <a:chExt cx="14840029" cy="14840029"/>
          </a:xfrm>
        </p:grpSpPr>
        <p:sp>
          <p:nvSpPr>
            <p:cNvPr name="Freeform 32" id="32"/>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33" id="33"/>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34" id="34"/>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1"/>
              <a:stretch>
                <a:fillRect l="-24572" t="0" r="-24572" b="0"/>
              </a:stretch>
            </a:blipFill>
          </p:spPr>
        </p:sp>
      </p:grpSp>
      <p:sp>
        <p:nvSpPr>
          <p:cNvPr name="TextBox 35" id="35"/>
          <p:cNvSpPr txBox="true"/>
          <p:nvPr/>
        </p:nvSpPr>
        <p:spPr>
          <a:xfrm rot="0">
            <a:off x="10122176" y="4471301"/>
            <a:ext cx="3602676" cy="696236"/>
          </a:xfrm>
          <a:prstGeom prst="rect">
            <a:avLst/>
          </a:prstGeom>
        </p:spPr>
        <p:txBody>
          <a:bodyPr anchor="t" rtlCol="false" tIns="0" lIns="0" bIns="0" rIns="0">
            <a:spAutoFit/>
          </a:bodyPr>
          <a:lstStyle/>
          <a:p>
            <a:pPr algn="ctr">
              <a:lnSpc>
                <a:spcPts val="2764"/>
              </a:lnSpc>
            </a:pPr>
            <a:r>
              <a:rPr lang="en-US" b="true" sz="2559">
                <a:solidFill>
                  <a:srgbClr val="FFFFFF"/>
                </a:solidFill>
                <a:latin typeface="Montserrat Bold"/>
                <a:ea typeface="Montserrat Bold"/>
                <a:cs typeface="Montserrat Bold"/>
                <a:sym typeface="Montserrat Bold"/>
              </a:rPr>
              <a:t>HUMAN-AI COLLABORATION</a:t>
            </a:r>
          </a:p>
        </p:txBody>
      </p:sp>
      <p:sp>
        <p:nvSpPr>
          <p:cNvPr name="TextBox 36" id="36"/>
          <p:cNvSpPr txBox="true"/>
          <p:nvPr/>
        </p:nvSpPr>
        <p:spPr>
          <a:xfrm rot="0">
            <a:off x="3522259" y="4642751"/>
            <a:ext cx="3602676" cy="353336"/>
          </a:xfrm>
          <a:prstGeom prst="rect">
            <a:avLst/>
          </a:prstGeom>
        </p:spPr>
        <p:txBody>
          <a:bodyPr anchor="t" rtlCol="false" tIns="0" lIns="0" bIns="0" rIns="0">
            <a:spAutoFit/>
          </a:bodyPr>
          <a:lstStyle/>
          <a:p>
            <a:pPr algn="ctr">
              <a:lnSpc>
                <a:spcPts val="2764"/>
              </a:lnSpc>
            </a:pPr>
            <a:r>
              <a:rPr lang="en-US" b="true" sz="2559">
                <a:solidFill>
                  <a:srgbClr val="FFFFFF"/>
                </a:solidFill>
                <a:latin typeface="Montserrat Bold"/>
                <a:ea typeface="Montserrat Bold"/>
                <a:cs typeface="Montserrat Bold"/>
                <a:sym typeface="Montserrat Bold"/>
              </a:rPr>
              <a:t>QUANTUM AI</a:t>
            </a:r>
          </a:p>
        </p:txBody>
      </p:sp>
      <p:sp>
        <p:nvSpPr>
          <p:cNvPr name="TextBox 37" id="37"/>
          <p:cNvSpPr txBox="true"/>
          <p:nvPr/>
        </p:nvSpPr>
        <p:spPr>
          <a:xfrm rot="0">
            <a:off x="3680944" y="5323497"/>
            <a:ext cx="3285305" cy="1795700"/>
          </a:xfrm>
          <a:prstGeom prst="rect">
            <a:avLst/>
          </a:prstGeom>
        </p:spPr>
        <p:txBody>
          <a:bodyPr anchor="t" rtlCol="false" tIns="0" lIns="0" bIns="0" rIns="0">
            <a:spAutoFit/>
          </a:bodyPr>
          <a:lstStyle/>
          <a:p>
            <a:pPr algn="ctr">
              <a:lnSpc>
                <a:spcPts val="2874"/>
              </a:lnSpc>
              <a:spcBef>
                <a:spcPct val="0"/>
              </a:spcBef>
            </a:pPr>
            <a:r>
              <a:rPr lang="en-US" sz="2053">
                <a:solidFill>
                  <a:srgbClr val="FFFFFF"/>
                </a:solidFill>
                <a:latin typeface="Montserrat"/>
                <a:ea typeface="Montserrat"/>
                <a:cs typeface="Montserrat"/>
                <a:sym typeface="Montserrat"/>
              </a:rPr>
              <a:t>Lorem ipsum odor amet, consectetuer adipiscing elit. Imperdiet nisi elit platea sollicitudin ligula; aenean libero. </a:t>
            </a:r>
          </a:p>
        </p:txBody>
      </p:sp>
      <p:sp>
        <p:nvSpPr>
          <p:cNvPr name="TextBox 38" id="38"/>
          <p:cNvSpPr txBox="true"/>
          <p:nvPr/>
        </p:nvSpPr>
        <p:spPr>
          <a:xfrm rot="0">
            <a:off x="10279500" y="5323497"/>
            <a:ext cx="3285305" cy="1795700"/>
          </a:xfrm>
          <a:prstGeom prst="rect">
            <a:avLst/>
          </a:prstGeom>
        </p:spPr>
        <p:txBody>
          <a:bodyPr anchor="t" rtlCol="false" tIns="0" lIns="0" bIns="0" rIns="0">
            <a:spAutoFit/>
          </a:bodyPr>
          <a:lstStyle/>
          <a:p>
            <a:pPr algn="ctr">
              <a:lnSpc>
                <a:spcPts val="2874"/>
              </a:lnSpc>
              <a:spcBef>
                <a:spcPct val="0"/>
              </a:spcBef>
            </a:pPr>
            <a:r>
              <a:rPr lang="en-US" sz="2053">
                <a:solidFill>
                  <a:srgbClr val="FFFFFF"/>
                </a:solidFill>
                <a:latin typeface="Montserrat"/>
                <a:ea typeface="Montserrat"/>
                <a:cs typeface="Montserrat"/>
                <a:sym typeface="Montserrat"/>
              </a:rPr>
              <a:t>Lorem ipsum odor amet, consectetuer adipiscing elit. Imperdiet nisi elit platea sollicitudin ligula; aenean libero.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DAGT2iq8joo</dc:identifier>
  <dcterms:modified xsi:type="dcterms:W3CDTF">2011-08-01T06:04:30Z</dcterms:modified>
  <cp:revision>1</cp:revision>
  <dc:title>Pink Green Modern Animated Artificial Intelligence Presentation</dc:title>
</cp:coreProperties>
</file>